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4" r:id="rId4"/>
    <p:sldId id="259" r:id="rId5"/>
    <p:sldId id="258" r:id="rId6"/>
    <p:sldId id="263" r:id="rId7"/>
    <p:sldId id="262" r:id="rId8"/>
    <p:sldId id="261" r:id="rId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6" autoAdjust="0"/>
    <p:restoredTop sz="94660"/>
  </p:normalViewPr>
  <p:slideViewPr>
    <p:cSldViewPr snapToGrid="0">
      <p:cViewPr>
        <p:scale>
          <a:sx n="60" d="100"/>
          <a:sy n="60" d="100"/>
        </p:scale>
        <p:origin x="-858" y="-3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036A0-3E3A-404C-8608-CE92ABA058DD}" type="datetimeFigureOut">
              <a:rPr lang="pl-PL" smtClean="0"/>
              <a:t>21.06.2018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81F94-3353-48B4-9328-F64ADE9BDBC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5894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036A0-3E3A-404C-8608-CE92ABA058DD}" type="datetimeFigureOut">
              <a:rPr lang="pl-PL" smtClean="0"/>
              <a:t>21.06.2018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81F94-3353-48B4-9328-F64ADE9BDBC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3458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036A0-3E3A-404C-8608-CE92ABA058DD}" type="datetimeFigureOut">
              <a:rPr lang="pl-PL" smtClean="0"/>
              <a:t>21.06.2018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81F94-3353-48B4-9328-F64ADE9BDBC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7684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036A0-3E3A-404C-8608-CE92ABA058DD}" type="datetimeFigureOut">
              <a:rPr lang="pl-PL" smtClean="0"/>
              <a:t>21.06.2018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81F94-3353-48B4-9328-F64ADE9BDBC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8232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036A0-3E3A-404C-8608-CE92ABA058DD}" type="datetimeFigureOut">
              <a:rPr lang="pl-PL" smtClean="0"/>
              <a:t>21.06.2018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81F94-3353-48B4-9328-F64ADE9BDBC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8776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036A0-3E3A-404C-8608-CE92ABA058DD}" type="datetimeFigureOut">
              <a:rPr lang="pl-PL" smtClean="0"/>
              <a:t>21.06.2018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81F94-3353-48B4-9328-F64ADE9BDBC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6555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036A0-3E3A-404C-8608-CE92ABA058DD}" type="datetimeFigureOut">
              <a:rPr lang="pl-PL" smtClean="0"/>
              <a:t>21.06.2018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81F94-3353-48B4-9328-F64ADE9BDBC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6726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036A0-3E3A-404C-8608-CE92ABA058DD}" type="datetimeFigureOut">
              <a:rPr lang="pl-PL" smtClean="0"/>
              <a:t>21.06.2018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81F94-3353-48B4-9328-F64ADE9BDBC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8485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036A0-3E3A-404C-8608-CE92ABA058DD}" type="datetimeFigureOut">
              <a:rPr lang="pl-PL" smtClean="0"/>
              <a:t>21.06.2018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81F94-3353-48B4-9328-F64ADE9BDBC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2800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036A0-3E3A-404C-8608-CE92ABA058DD}" type="datetimeFigureOut">
              <a:rPr lang="pl-PL" smtClean="0"/>
              <a:t>21.06.2018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81F94-3353-48B4-9328-F64ADE9BDBC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1662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036A0-3E3A-404C-8608-CE92ABA058DD}" type="datetimeFigureOut">
              <a:rPr lang="pl-PL" smtClean="0"/>
              <a:t>21.06.2018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81F94-3353-48B4-9328-F64ADE9BDBC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3686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036A0-3E3A-404C-8608-CE92ABA058DD}" type="datetimeFigureOut">
              <a:rPr lang="pl-PL" smtClean="0"/>
              <a:t>21.06.2018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81F94-3353-48B4-9328-F64ADE9BDBC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3738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5" y="2463800"/>
            <a:ext cx="12160615" cy="4394200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2264905" y="665570"/>
            <a:ext cx="828038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Spacer z legendą – czyli wizyta grupy 0d </a:t>
            </a:r>
          </a:p>
          <a:p>
            <a:pPr algn="ctr"/>
            <a:r>
              <a:rPr lang="pl-PL" sz="54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 Muzeum Warszawy</a:t>
            </a:r>
            <a:endParaRPr lang="pl-PL" sz="5400" b="0" cap="none" spc="0" dirty="0">
              <a:ln w="0">
                <a:solidFill>
                  <a:srgbClr val="FF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478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5" y="2463800"/>
            <a:ext cx="12160615" cy="4394200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4350750" y="507240"/>
            <a:ext cx="7267699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pl-PL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07.06.2018 r. grupa 0d wybrała się do Muzeum Warszawy na lekcje pt.: „Spacer z Legendą”.</a:t>
            </a:r>
          </a:p>
          <a:p>
            <a:pPr algn="just"/>
            <a:r>
              <a:rPr lang="pl-PL" sz="32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Podczas wycieczki mogliśmy obejrzeć mury starej Warszawy oraz zwiedzić rynek Starego Miasta. Poznaliśmy także kilka legend.</a:t>
            </a:r>
            <a:endParaRPr lang="pl-PL" sz="32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5628" y="974607"/>
            <a:ext cx="3738938" cy="28042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5046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5" y="2463800"/>
            <a:ext cx="12160615" cy="439420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19436" y="1060075"/>
            <a:ext cx="3743268" cy="28074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53851" y="1063044"/>
            <a:ext cx="3767019" cy="2825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Prostokąt 5"/>
          <p:cNvSpPr/>
          <p:nvPr/>
        </p:nvSpPr>
        <p:spPr>
          <a:xfrm>
            <a:off x="2184703" y="5754339"/>
            <a:ext cx="79608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Kolumna </a:t>
            </a:r>
            <a:r>
              <a:rPr lang="pl-PL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Zygmunta III Wazy </a:t>
            </a:r>
            <a:r>
              <a:rPr lang="pl-PL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Zamek Królewski.</a:t>
            </a:r>
            <a:endParaRPr lang="pl-PL" sz="32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865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5" y="2463800"/>
            <a:ext cx="12160615" cy="4394200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6442021" y="1064526"/>
            <a:ext cx="421750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Legenda </a:t>
            </a:r>
            <a:endParaRPr lang="pl-PL" sz="3200" b="0" cap="none" spc="0" dirty="0" smtClean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pl-PL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 </a:t>
            </a:r>
            <a:r>
              <a:rPr lang="pl-PL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Warszawskiej Syrence.</a:t>
            </a:r>
            <a:endParaRPr lang="pl-PL" sz="32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857" y="1061598"/>
            <a:ext cx="3739205" cy="28044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397" y="2893262"/>
            <a:ext cx="3739205" cy="27986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122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5" y="2463800"/>
            <a:ext cx="12160615" cy="4394200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7966985" y="1925191"/>
            <a:ext cx="33383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Legenda </a:t>
            </a:r>
          </a:p>
          <a:p>
            <a:pPr algn="ctr"/>
            <a:r>
              <a:rPr lang="pl-PL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 ukrytym skarbie.</a:t>
            </a:r>
            <a:endParaRPr lang="pl-PL" sz="32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9294" y="1189507"/>
            <a:ext cx="3743269" cy="28074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61930" y="919522"/>
            <a:ext cx="3743264" cy="2807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469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5" y="2463800"/>
            <a:ext cx="12160615" cy="4394200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1367351" y="2011392"/>
            <a:ext cx="254973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32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Legenda </a:t>
            </a:r>
          </a:p>
          <a:p>
            <a:pPr algn="ctr"/>
            <a:r>
              <a:rPr lang="pl-PL" sz="32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 Bazyliszku.</a:t>
            </a:r>
            <a:endParaRPr lang="pl-PL" sz="32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74814" y="1056612"/>
            <a:ext cx="3717794" cy="27883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82363" y="1046852"/>
            <a:ext cx="3743823" cy="28078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1458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5" y="2463800"/>
            <a:ext cx="12160615" cy="4394200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8589843" y="1518545"/>
            <a:ext cx="257694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Legenda </a:t>
            </a:r>
          </a:p>
          <a:p>
            <a:pPr algn="ctr"/>
            <a:r>
              <a:rPr lang="pl-PL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 Kamiennym Niedźwiedziu.</a:t>
            </a:r>
            <a:endParaRPr lang="pl-PL" sz="32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20914" y="1276418"/>
            <a:ext cx="3609106" cy="27068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64760" y="901174"/>
            <a:ext cx="3739204" cy="28044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6462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6" y="2463800"/>
            <a:ext cx="12160615" cy="4394200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4354260" y="503558"/>
            <a:ext cx="3227640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32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„Spacer z legendą” uważamy za udany. Z</a:t>
            </a:r>
            <a:r>
              <a:rPr lang="pl-PL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naleźliśmy tez chwile na przyjemności :)</a:t>
            </a:r>
            <a:endParaRPr lang="pl-PL" sz="32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12" y="1241553"/>
            <a:ext cx="3735247" cy="28014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390" y="1241553"/>
            <a:ext cx="3743270" cy="28074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Prostokąt 4"/>
          <p:cNvSpPr/>
          <p:nvPr/>
        </p:nvSpPr>
        <p:spPr>
          <a:xfrm>
            <a:off x="10928048" y="6187965"/>
            <a:ext cx="833690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14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A. Czajka</a:t>
            </a:r>
            <a:endParaRPr lang="pl-PL" sz="14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370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56</Words>
  <Application>Microsoft Office PowerPoint</Application>
  <PresentationFormat>Niestandardowy</PresentationFormat>
  <Paragraphs>15</Paragraphs>
  <Slides>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Aleksandra Stelmach</dc:creator>
  <cp:lastModifiedBy>Użytkownik systemu Windows</cp:lastModifiedBy>
  <cp:revision>10</cp:revision>
  <dcterms:created xsi:type="dcterms:W3CDTF">2018-06-20T13:09:25Z</dcterms:created>
  <dcterms:modified xsi:type="dcterms:W3CDTF">2018-06-21T06:32:43Z</dcterms:modified>
</cp:coreProperties>
</file>