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6" r:id="rId4"/>
    <p:sldId id="264" r:id="rId5"/>
    <p:sldId id="265" r:id="rId6"/>
    <p:sldId id="267" r:id="rId7"/>
    <p:sldId id="261" r:id="rId8"/>
    <p:sldId id="268" r:id="rId9"/>
    <p:sldId id="269" r:id="rId10"/>
    <p:sldId id="270" r:id="rId11"/>
    <p:sldId id="272" r:id="rId12"/>
    <p:sldId id="273" r:id="rId13"/>
    <p:sldId id="274" r:id="rId14"/>
    <p:sldId id="258" r:id="rId15"/>
    <p:sldId id="276" r:id="rId16"/>
    <p:sldId id="277" r:id="rId17"/>
    <p:sldId id="278" r:id="rId18"/>
    <p:sldId id="25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7" autoAdjust="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658D-7363-4050-875B-6BBEB3B8B23C}" type="datetimeFigureOut">
              <a:rPr lang="pl-PL" smtClean="0"/>
              <a:pPr/>
              <a:t>2018-02-02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42D7-5CD4-4E06-A292-A693495FEA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perator\Desktop\PADA%20-NIEG-%20KARAOKE%20z%20lini-%20melodyczn-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perator\Desktop\PADA%20-NIEG-%20KARAOKE%20z%20lini-%20melodyczn-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Fy7tGrn-KP0/UXWhei-ugaI/AAAAAAAAAE0/qHjHZOKXVc8/s0-d/hareketli-kar-resmi%255B1%255D-12745600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3846"/>
          </a:xfrm>
          <a:prstGeom prst="rect">
            <a:avLst/>
          </a:prstGeom>
          <a:noFill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83568" y="22768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uhaus 93" pitchFamily="82" charset="0"/>
                <a:ea typeface="+mj-ea"/>
                <a:cs typeface="+mj-cs"/>
              </a:rPr>
              <a:t>BEZPIECZNE FERIE</a:t>
            </a:r>
            <a:endParaRPr kumimoji="0" lang="pl-PL" sz="7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0.gstatic.com/images?q=tbn:ANd9GcRAxy1y2LiH6gA8BQ_zm_P7-FZZZqQpj7VolZvBlk7U9tUtp_3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27650" name="Picture 2" descr="C:\Users\operator\Download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2195513"/>
            <a:ext cx="59245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Znalezione obrazy dla zapytania kulig w les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88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211960" y="476672"/>
            <a:ext cx="4176464" cy="230832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Comic Sans MS" pitchFamily="66" charset="0"/>
            </a:endParaRP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KULIG MOŻE BYĆ ZORGANIZOWANY TYLKO POZA OBSZAREM DRÓG PUBLICZNYCH</a:t>
            </a:r>
          </a:p>
          <a:p>
            <a:pPr algn="ctr"/>
            <a:endParaRPr lang="pl-PL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mobikcc.com/images/stories/oboi/supersbornik39/010park/0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70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475656" y="476672"/>
            <a:ext cx="6336704" cy="1815882"/>
          </a:xfrm>
          <a:prstGeom prst="rect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Bodoni MT Black" pitchFamily="18" charset="0"/>
              </a:rPr>
              <a:t>ZACZEPIANIE SANEK DO POJAZDÓW MECHANICZNYCH (</a:t>
            </a:r>
            <a:r>
              <a:rPr lang="pl-PL" b="1" dirty="0" smtClean="0">
                <a:solidFill>
                  <a:schemeClr val="tx1"/>
                </a:solidFill>
                <a:latin typeface="Bodoni MT Black" pitchFamily="18" charset="0"/>
              </a:rPr>
              <a:t>SAMOCHÓD, MOTOCYKL</a:t>
            </a:r>
            <a:r>
              <a:rPr lang="pl-PL" sz="2400" b="1" dirty="0" smtClean="0">
                <a:solidFill>
                  <a:schemeClr val="tx1"/>
                </a:solidFill>
                <a:latin typeface="Bodoni MT Black" pitchFamily="18" charset="0"/>
              </a:rPr>
              <a:t>)</a:t>
            </a:r>
          </a:p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 JEST NIEBEZPIECZNE!</a:t>
            </a: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861048"/>
            <a:ext cx="42484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11"/>
          <p:cNvCxnSpPr/>
          <p:nvPr/>
        </p:nvCxnSpPr>
        <p:spPr>
          <a:xfrm>
            <a:off x="2051720" y="3429000"/>
            <a:ext cx="5544616" cy="3240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1835696" y="3573016"/>
            <a:ext cx="5688632" cy="3096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869160"/>
            <a:ext cx="389529" cy="6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zerwonykoziol.pl/dodatkowe/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75373" cy="6858000"/>
          </a:xfrm>
          <a:prstGeom prst="rect">
            <a:avLst/>
          </a:prstGeom>
          <a:noFill/>
        </p:spPr>
      </p:pic>
      <p:pic>
        <p:nvPicPr>
          <p:cNvPr id="3" name="Obraz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40768"/>
            <a:ext cx="7632847" cy="49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55776" y="836712"/>
            <a:ext cx="424847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dirty="0" smtClean="0">
              <a:latin typeface="Comic Sans MS" pitchFamily="66" charset="0"/>
            </a:endParaRP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UBIERAMY SIĘ STOSOWNIE </a:t>
            </a: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DO TEMPERATURY </a:t>
            </a: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PANUJĄCEJ NA DWORZE</a:t>
            </a:r>
          </a:p>
          <a:p>
            <a:pPr algn="ctr"/>
            <a:endParaRPr lang="pl-PL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40968"/>
            <a:ext cx="651585" cy="8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492896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0929"/>
            <a:ext cx="739281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2780928"/>
            <a:ext cx="864096" cy="11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2492897"/>
            <a:ext cx="1073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/>
          <a:stretch>
            <a:fillRect/>
          </a:stretch>
        </p:blipFill>
        <p:spPr bwMode="auto">
          <a:xfrm>
            <a:off x="3275856" y="2996952"/>
            <a:ext cx="4368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924944"/>
            <a:ext cx="504055" cy="6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55976" y="3717032"/>
            <a:ext cx="1296144" cy="16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mobikcc.com/images/stories/oboi/supersbornik39/010park/0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https://media.riffsy.com/images/5b84493e7393977b6ebb07fd3c7c9380/raw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284984"/>
            <a:ext cx="5760720" cy="382292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87624" y="548680"/>
            <a:ext cx="6768752" cy="19389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Comic Sans MS" pitchFamily="66" charset="0"/>
            </a:endParaRP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NIE RZUCAJ ŚNIEŻKAMI W PRZEJEŻDŻAJĄCE POJAZDY, TO MOŻE SKOŃCZYĆ SIĘ TRAGICZNIE</a:t>
            </a:r>
          </a:p>
          <a:p>
            <a:pPr algn="ctr"/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11960" y="3573016"/>
            <a:ext cx="130825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garnuszek.blox.pl/resource/s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16"/>
            <a:ext cx="9144000" cy="6850684"/>
          </a:xfrm>
          <a:prstGeom prst="rect">
            <a:avLst/>
          </a:prstGeom>
          <a:noFill/>
        </p:spPr>
      </p:pic>
      <p:pic>
        <p:nvPicPr>
          <p:cNvPr id="33794" name="Picture 2" descr="C:\Users\operator\Desktop\ferie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816424" cy="3298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ADA -NIEG- KARAOKE z lini- melodyczn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3.gstatic.com/images?q=tbn:ANd9GcSk2P6Y3rquPxuREyyRIGL0sbZ_UypeLhCT1uPBrccTJJz06b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2153" cy="6858000"/>
          </a:xfrm>
          <a:prstGeom prst="rect">
            <a:avLst/>
          </a:prstGeom>
          <a:noFill/>
        </p:spPr>
      </p:pic>
      <p:pic>
        <p:nvPicPr>
          <p:cNvPr id="3" name="Picture 2" descr="https://encrypted-tbn2.gstatic.com/images?q=tbn:ANd9GcSlmAdzH_fletXAjRsK88yF4ENBl06iTmaVfj51YJIvOvyiVP_M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5364088" cy="3494273"/>
          </a:xfrm>
          <a:prstGeom prst="rect">
            <a:avLst/>
          </a:prstGeom>
          <a:noFill/>
        </p:spPr>
      </p:pic>
      <p:pic>
        <p:nvPicPr>
          <p:cNvPr id="7" name="Obraz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764704"/>
            <a:ext cx="35283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gimplawo.pl/images/syg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04864"/>
            <a:ext cx="1439979" cy="126568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79512" y="188640"/>
            <a:ext cx="547260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omic Sans MS" pitchFamily="66" charset="0"/>
              </a:rPr>
              <a:t>ZAWSZE BĄDŹCIE WIDOCZNI NA DRODZE:</a:t>
            </a:r>
          </a:p>
          <a:p>
            <a:pPr algn="ctr"/>
            <a:r>
              <a:rPr lang="pl-PL" sz="2400" b="1" dirty="0" smtClean="0">
                <a:latin typeface="Comic Sans MS" pitchFamily="66" charset="0"/>
              </a:rPr>
              <a:t>NOŚCIE ELEMENTY ODBLASKOWE, PONIEWAŻ W ZIMIE SZYBCIEJ ZAPADA ZMROK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71828" y="764704"/>
            <a:ext cx="19721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operator\Desktop\ferie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RfkCColURoMAPIwaSB57N7ZdK3BxPwKLEq7v_kG-N5R2YdYd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074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907704" y="2606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/>
              <a:t>DZIĘKUJEMY</a:t>
            </a:r>
          </a:p>
          <a:p>
            <a:pPr algn="ctr"/>
            <a:r>
              <a:rPr lang="pl-PL" sz="3600" dirty="0" smtClean="0"/>
              <a:t>i życzymy wesołych ferii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3.googleusercontent.com/-Fy7tGrn-KP0/UXWhei-ugaI/AAAAAAAAAE0/qHjHZOKXVc8/s0-d/hareketli-kar-resmi%255B1%255D-12745600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3384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i="1" dirty="0" smtClean="0">
                <a:solidFill>
                  <a:schemeClr val="bg1">
                    <a:lumMod val="95000"/>
                  </a:schemeClr>
                </a:solidFill>
                <a:latin typeface="Bauhaus 93" pitchFamily="82" charset="0"/>
              </a:rPr>
              <a:t>BEZPIECZNE FERIE</a:t>
            </a:r>
            <a:endParaRPr lang="pl-PL" sz="6000" i="1" dirty="0">
              <a:solidFill>
                <a:schemeClr val="bg1">
                  <a:lumMod val="9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5" name="PADA -NIEG- KARAOKE z lini- melodyczn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47664" y="2276872"/>
            <a:ext cx="6120680" cy="4154984"/>
          </a:xfrm>
          <a:prstGeom prst="rect">
            <a:avLst/>
          </a:prstGeom>
          <a:ln w="57150"/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sz="3600" b="1" dirty="0" smtClean="0">
              <a:latin typeface="Comic Sans MS" pitchFamily="66" charset="0"/>
            </a:endParaRPr>
          </a:p>
          <a:p>
            <a:pPr algn="ctr"/>
            <a:r>
              <a:rPr lang="pl-PL" sz="3200" b="1" dirty="0" smtClean="0">
                <a:latin typeface="Comic Sans MS" pitchFamily="66" charset="0"/>
              </a:rPr>
              <a:t>ZANIM W ŚNIEŻNYM PUCHU ZAWIRUJE CAŁY ŚWIAT- PRZECZYTAJCIE KILKA DOBRYCH RAD, BY BEZPIECZNIE SPĘDZIĆ</a:t>
            </a:r>
          </a:p>
          <a:p>
            <a:pPr algn="ctr"/>
            <a:r>
              <a:rPr lang="pl-PL" sz="3200" b="1" dirty="0" smtClean="0">
                <a:latin typeface="Comic Sans MS" pitchFamily="66" charset="0"/>
              </a:rPr>
              <a:t> FERII CZAS!</a:t>
            </a:r>
          </a:p>
          <a:p>
            <a:pPr algn="ctr"/>
            <a:endParaRPr lang="pl-PL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0"/>
            <a:ext cx="9144000" cy="7083502"/>
            <a:chOff x="0" y="0"/>
            <a:chExt cx="9144000" cy="7083502"/>
          </a:xfrm>
        </p:grpSpPr>
        <p:grpSp>
          <p:nvGrpSpPr>
            <p:cNvPr id="8" name="Grupa 7"/>
            <p:cNvGrpSpPr/>
            <p:nvPr/>
          </p:nvGrpSpPr>
          <p:grpSpPr>
            <a:xfrm>
              <a:off x="0" y="0"/>
              <a:ext cx="9144000" cy="7033846"/>
              <a:chOff x="0" y="0"/>
              <a:chExt cx="9144000" cy="7033846"/>
            </a:xfrm>
          </p:grpSpPr>
          <p:pic>
            <p:nvPicPr>
              <p:cNvPr id="5" name="Picture 2" descr="https://lh3.googleusercontent.com/-Fy7tGrn-KP0/UXWhei-ugaI/AAAAAAAAAE0/qHjHZOKXVc8/s0-d/hareketli-kar-resmi%255B1%255D-1274560023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7033846"/>
              </a:xfrm>
              <a:prstGeom prst="rect">
                <a:avLst/>
              </a:prstGeom>
              <a:noFill/>
            </p:spPr>
          </p:pic>
          <p:pic>
            <p:nvPicPr>
              <p:cNvPr id="6" name="Obraz 5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0000" contrast="20000"/>
              </a:blip>
              <a:srcRect/>
              <a:stretch>
                <a:fillRect/>
              </a:stretch>
            </p:blipFill>
            <p:spPr bwMode="auto">
              <a:xfrm>
                <a:off x="323528" y="1700808"/>
                <a:ext cx="8820472" cy="5157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26042"/>
              <a:ext cx="9144000" cy="475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 rot="301459">
              <a:off x="2520020" y="199811"/>
              <a:ext cx="4680520" cy="2677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l-PL" sz="2400" b="1" dirty="0" smtClean="0">
                <a:latin typeface="Comic Sans MS" pitchFamily="66" charset="0"/>
              </a:endParaRPr>
            </a:p>
            <a:p>
              <a:pPr algn="ctr"/>
              <a:r>
                <a:rPr lang="pl-PL" sz="2400" b="1" dirty="0" smtClean="0">
                  <a:latin typeface="Comic Sans MS" pitchFamily="66" charset="0"/>
                </a:rPr>
                <a:t>WYBIERAJ BEZPIECZNE MIEJSCA DO ZABAWY- </a:t>
              </a:r>
            </a:p>
            <a:p>
              <a:pPr algn="ctr"/>
              <a:r>
                <a:rPr lang="pl-PL" sz="2400" b="1" dirty="0" smtClean="0">
                  <a:latin typeface="Comic Sans MS" pitchFamily="66" charset="0"/>
                </a:rPr>
                <a:t>Z DALA OD ULIC, MOSTÓW, </a:t>
              </a:r>
            </a:p>
            <a:p>
              <a:pPr algn="ctr"/>
              <a:r>
                <a:rPr lang="pl-PL" sz="2400" b="1" dirty="0" smtClean="0">
                  <a:latin typeface="Comic Sans MS" pitchFamily="66" charset="0"/>
                </a:rPr>
                <a:t>TORÓW KOLEJOWYCH!</a:t>
              </a:r>
            </a:p>
            <a:p>
              <a:pPr algn="ctr"/>
              <a:r>
                <a:rPr lang="pl-PL" sz="2400" b="1" dirty="0" smtClean="0">
                  <a:latin typeface="Comic Sans MS" pitchFamily="66" charset="0"/>
                </a:rPr>
                <a:t> </a:t>
              </a:r>
              <a:endParaRPr lang="pl-PL" sz="24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TRvXl5MK83_d6ZZcAS-NocaLcLE5VFyvg_5ORb_dz0tzXcHS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124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67544" y="404664"/>
            <a:ext cx="4608512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sz="2800" b="1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pl-PL" sz="2800" b="1" i="1" dirty="0" smtClean="0">
                <a:solidFill>
                  <a:schemeClr val="tx1"/>
                </a:solidFill>
                <a:latin typeface="Comic Sans MS" pitchFamily="66" charset="0"/>
              </a:rPr>
              <a:t>Omijaj zamarznięte jeziora, </a:t>
            </a:r>
          </a:p>
          <a:p>
            <a:pPr algn="ctr"/>
            <a:r>
              <a:rPr lang="pl-PL" sz="2800" b="1" i="1" dirty="0" smtClean="0">
                <a:solidFill>
                  <a:schemeClr val="tx1"/>
                </a:solidFill>
                <a:latin typeface="Comic Sans MS" pitchFamily="66" charset="0"/>
              </a:rPr>
              <a:t>rzeki, stawy!</a:t>
            </a:r>
          </a:p>
          <a:p>
            <a:pPr algn="ctr"/>
            <a:r>
              <a:rPr lang="pl-PL" sz="2800" b="1" i="1" dirty="0" smtClean="0">
                <a:solidFill>
                  <a:schemeClr val="tx1"/>
                </a:solidFill>
                <a:latin typeface="Comic Sans MS" pitchFamily="66" charset="0"/>
              </a:rPr>
              <a:t>Nigdy nie można być pewnym wytrzymałości tafli lodowej</a:t>
            </a:r>
          </a:p>
          <a:p>
            <a:pPr algn="ctr"/>
            <a:endParaRPr lang="pl-PL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mediagroupinfo.pl/uploads/20160108_170720-300x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5373" cy="6858000"/>
          </a:xfrm>
          <a:prstGeom prst="rect">
            <a:avLst/>
          </a:prstGeom>
          <a:noFill/>
        </p:spPr>
      </p:pic>
      <p:sp>
        <p:nvSpPr>
          <p:cNvPr id="5" name="Objaśnienie w chmurce 4"/>
          <p:cNvSpPr/>
          <p:nvPr/>
        </p:nvSpPr>
        <p:spPr>
          <a:xfrm rot="3129890">
            <a:off x="3083659" y="580957"/>
            <a:ext cx="4320480" cy="38164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067944" y="11247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Black" pitchFamily="34" charset="0"/>
              </a:rPr>
              <a:t>Jeśli chcesz bezpiecznie jeździć na łyżwach, skorzystaj z przygotowanych lodowisk- miejsc do tego przeznaczonych</a:t>
            </a:r>
            <a:endParaRPr lang="pl-PL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727301" y="1772816"/>
            <a:ext cx="2574015" cy="4604095"/>
            <a:chOff x="727301" y="1772816"/>
            <a:chExt cx="2574015" cy="4604095"/>
          </a:xfrm>
        </p:grpSpPr>
        <p:pic>
          <p:nvPicPr>
            <p:cNvPr id="19457" name="Picture 1" descr="C:\Users\NORBERT\Desktop\ferie\DSC_055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110723">
              <a:off x="-273705" y="2801890"/>
              <a:ext cx="4576027" cy="2574015"/>
            </a:xfrm>
            <a:prstGeom prst="round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619672" y="1772816"/>
              <a:ext cx="1440160" cy="196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xMSEhUSEhMVFRUWFhUVFhUVFxUVFxUVFRUXGBUXFRUYHSggGBolGxUVITEhJSkrLy4uFx8zODMtNygtLisBCgoKDg0OGhAQGy0lICUtKy0tLS0tLS0tLS0tLS0tLS0tLS0vLS0tLS0rLS0tLS0tLS0tLS0tLS0tLS0tLS0tLf/AABEIAMIBAwMBIgACEQEDEQH/xAAbAAABBQEBAAAAAAAAAAAAAAAFAAECAwQGB//EAEAQAAEDAgQEAwYDBwIFBQAAAAEAAhEDIQQSMUEFIlFhE3GBBjKRobHwFMHRI0JSYpLh8XKCFRZDstIkM1Ojwv/EABoBAAMBAQEBAAAAAAAAAAAAAAABAgMEBQb/xAArEQACAgIBAwMDAwUAAAAAAAAAAQIRAxIhBDFBEyJRFDLwQmHxI1KhseH/2gAMAwEAAhEDEQA/AOMDVIBaPDT+GvqbPFKAFKFeKSXhIApAUw1TDFINQIgGqQaphisbSQBUApBquFNSbTSsCptNSFBXhqmGpWBQ2gFYGK3KE5alYyrIrGtSSzIFYzioqcJwxUJkQ1Sa1TDU4CVgMAphNKeUCssYVNpColSYih2a2pw5UBysD1NDstgpGnKg1ymHJUFkH0oVZC1sbKubhJRtXcVWD2NvMT2Onqr3OB/6NP8A+z/z0Wo4YN7qQhJyQ+wJqUJJOUCdhMDylMihKdPdhSOOEKQCpaVax6uh2WtpqfgpU3LXTAUt0NGX8Oo/hyizGBWiiFO9D1AZpEKJBR44QKp+CTWRCcAOCnBRCpgVnfhSFakmS00UgpSpeGU2VMkWZPKUJ0BYk4ShOAmKxAqQJSDVIBACTgJwE4CQDQpAJw1WBiAKw1SDVc2krGUkrGUgKYolaA1TaVOwFVLClaRThLxVF1VTyx8FzakK0YiVizlOCloGxvBlOMPKyNqFXNrlTq/A9kSOGKdN+JKdFSC0cCGqTWLQGBLKumxEW2V1OrCiGKQppMDVSxK10sQhoaFY2oAocEylIL06yua4IM3Eq1mKWbxlKYYyBRdQCwsxauZilOjRWyY78IFlqYBbm1wVewgo2aFSYBfhCFWaa6TwQVVUwAKtZvkl4/gAZU+VFKvD4Wd2HIWimmZuLRlDVIUyrgFMJ2IpFIqYoq5oU0rGVtpqQpqeYJZ0uQEGqUKOZSRQWPCUJwVIFArIZVIU1YCpByVgVhikGqcqQQIiGKQYpBSASsLKyxJWwkkM4qUgU6aF0UFkg5LMowpAJ0KxwU4CcJwUhDp0wKkAigJNeVa2oVANUkmh2XMctFOusUqQJUuI1ILUsStlOrKAteVYzEkLN4i1kOgyymdhp2QmljyFuocU6rJ45LsWpxfcepgBsFkrYNw0CM0sa0q7M0qVklHuNwi+xyxBGqQC6CvhWlDa+DI0W8ciZjKDRiDVMMTlpCvwuHc8kN1ALo6x07q3JJWyUr4RSGKYYnATgIFYsikGJwptakAwapBqm2mrGsClsCoNUg1XgBPm7KbHRU1isbSPRSFQ9FZmKVsOCrwj0SUjKdHI7OGyJZVZkThi6yStKFbkUgxArKQ1SDFbkTwgRAMUwE4anypBYycNUg1SyoAhlU2tThimGJAO2h3T/hypAJ8xS5HwV+GtfD+Huquyt1gn4beZVAlGOC4nwgHiCQ+4J1ERp0uVlnyOEG13NcEFOaTBIkbrVhXvc4NGpMBHqXCKNWm5zTlfMlxJysEgmAPOI7rHwXB/tQWy4tdZ0EAQJkjrYrD6qEoNrwa/TTU0n5MdPHHdXtxrTqFo9oOHMY7Mx3vXLDcgm8jsUIDFpDTJHZGU9sctWaqr2lFOCNNNwcRyusY1uCbb6D5hBqLTIix0v3R3CZS4AkwCdB3sR9yufq3rHVHR0aUpbMzYnhBc8mnJaTbNMidid/NDXMykgi4MHzC7RzwWNawkG140PkdVzPE+HupOgkOmbj5z3R0vUOftkw6rAoe6KMQKkHJBifKuzg4bZIOUsygGqQalQWTzqTavZQDFNrFNIezJiqeifxCmhPlRwGzFnSSLUyXA7OPhOFcGJZV1WSypOArQxSDEAU5VINVoYpBiLAqypw1XBicMSsCoBPlVwYpBiAspDVdSpjdSDFIMSbA10MIw7rWzg7T/AJQsMVrHEaErGUZeGWpx8oIP4FAnNYXQ3DVIqgbD5+nqtYq1C2A8ibfZ2WNoLSZA79Z/VcOecr1bs9Hp4RrZLuHBh3U6hDzlBh4jR0303/ytjMUc9nG4jQtFhaAb9Fmw1XxaTs5ktg5jcyf3QTpMq1mFMA6ATqZkHp97rideTs58BTiNEFjmukCLAe86ItJtEgLljgHalpaDpJ66LrMMbARLepQPj9L9qTlIBiDs7uOn9l0dJklbgmcvWQjSm1ZkGEDXwZ0kgCSLfX9Vu4fTJGUakxfSN762ssTHkCJtr39Fte0s8M2uSebTQgkfL4pZpPsVhimroM4d0XJBN9NbCBIGibE0y4GCGgyXSA7bWPT6qjDYwD8x6k/mtVR4c3KdD0jraT6hcydSOiStUc4xlMEgyR10laGsonYq/iPDAOenpu3p3HZDWtXrQkskbTPGyKWOWskE6eApHSU7+EjaVThMe5mwPmi9DjTD71Mj5rGbyx7cmsPSkueALU4c4d1Q6iRqF1rMdRdoQPMLDxKmBBkEEkWB3FtO6S6iX6kU+mi/tYBayU2VXcSpOpDM61xc/OO6k1wdzD189ytVlW1GLwtQ2MxCS0FoTrTYyo4/w04olaQxINXTsQZ/BUhSWgBSDUbCM/hp/DWjKnDEWBnFNSFNaBTUhTS2AzBikGLSKakKSWwGcMThq0iinFJLYKZnDVZTp3V7aS3YHAkmTYdVE8iirZcIOTpAypytJPl99VjbRNpM5jPxNvkEW4xTDnBjDytEk/X8kMe0NFiC6TYTaGtibRrK83JPZ2evix6RoJYZmagx0S7M5gvrE3A8zqteFJdExA03ib2v2+SFcPfIJc5wbmEXmZ1+cnuivs8MoykySYkDSSSLHWNFhI3Qcwz/ANnYRHXy6eiH4yvEtNyQJn3e1j6rfnIJBiLBwnXuJuNuoVGPsCIaRGpNx3H9kYa35Iz7aOgPTwgJLpAgaTr5K+vULvDDhYcjR36/JVHIWOOa8w0QYKhSqEZbfvEA2gHyOusLXM05WiMClp7gvhsOMtzBMkE6CDp3V5eGuhwF7xrlJUMQYYAHX3Bj/HaVFrxUIDmiw1npuTssF+5s/wBiGKkA2DmuPoDtA2WAMW972OMN0HLM73BKjUwsXm3zC7ME4pUef1OOd7eDKKJ6KXhlWhvcqxsbgn1W7kctIzZFmx7oAubzbvtfZGGGnuw/FYON1abWjJmB3ETNxqdrSs5z4qjfDD3JpmPiRAYM21jfNAmNTaLalS4VXL2gOOwgQIA7H/KfC8OJolxLSC0uMDU6R3tPa6s4VJc1rcsOLuUhrSb3c0nXe0nQrnUuzOyUbi0XlgTrbiWMY4tLoI/mYNb6E90y19f8/Ec30r/P5OZOBGxTfgfJERSCVTK0FzoAGpNlqs7B9PEHfgz0T/hCNRCwcS9oQLUmj/UfyG3qheI4rUeIe+24EAfJbKU2YPDBHSDCb9bjyOimMIUL4R7QuY3K5pqbNzPcMo6NGguu9wmEFTK9hmnEnQnMJlp7fp3CxyZ5Y+5rDpYz7M5cYQ9FIUQCAbSjWOxTKdcU3NLaZA5r3katN7AoPRp564pxLcznB+9SBmAk+UdUlnbV/sP6WKZp4phWUGAk3+vQgIJiOJtA5QSe9oRX2lruPIWybAuy6R/C7vO3RczXhsF0NvvZPDJuPI8uKKlwgrwziGb3mxOhG2u15ldBw/DtLiZBg5SO5Eweki65g1Dky06bs3Wxtrm1sL/2VOGw9Wo7NzGCepEkaXSbbT5K0imuDv3cPDnDlAAQniOJaHlrCIILX97bTuLI3hKssGaxtIN7kXAO95XP8YLW1ZAgRYbmDr6lcezfDOtQUeUB8XiXCWXDZkg9dBKGPfeQdCI7ohxd0kyZJhxj4xKGilzNMXt5QRH6rRdgCNOq0Zm2hgMbyTbXte63cPxJaYBkwYdrrMEdIBQZ1QCZmS3K3zabz6SiWEoFrc2oIt9CPOVnItHR08WSyRJIi9jfpGsT9FixNM1C1xv11+xp0V2EqBmUDQgZurSddNijzG0y3oAAOiyi6Y5J1wcriKYawTd0f09lkpVA1wk7wOpdF4HVdBxTFNYcrWuc6LSCGx5nVBa2HeTLg0knM2wMFkglvSLifPutnXgyht5DGHrF0NItIEmx3t9wtWLwsDNM3DT5EgEFCGVAxoaXObJBJibCTyzae3dEcIXHM1hzgXBdaYg7DYwo2aQ3FN2XNwbcxaZ2juIv99lowlIwA5oj4x2vf/Cpw2La4STDu2kRIPz+ajgcTmEZiTd3SRmI0QuRPhcoJ/hmfwN+EJhhae7Pmf1WPEYzw8ud0ZjlB2mCb9NEsdi/DYXk9AB1JMABXUvky2j8Gx2Do9x6rl/aSh4b2OkFptq4vi08vugd10FGsHiQ6fh+S5v2vfJDb7SZcN7gD3dN+/ZON/I1V8Iy1MXUqNa1kgD+EHc6GBoBr/dDDWdTJcCSGnOCNRJkmxnuR0KVOvkGWYsRe1wIJg21PyVNYF8RcgF24LpgRI/RNGjQXq4gPJc5wJNyS4fmEly9d0uJsO3SLJI5Cg9U9pqIaSHZiNoIn1Nh/dc1xHjr6t3m37rRYeg38yg3CKLsTUyWaNezR2tdy18IpMe2qKjZcy94JhruZv8ATIJAv6hdnshdcs52pS7lGIxTgdCDAPodCDoVqrYQtYx5nmEwSCDfVCsQQ17gDIBhp6gWHyCtOLc7KJs2VsrdGTSVhKhV3nS+sTGw7rrvZ72lqUqhcG8lRziabdAbEn0HyXnL8aAevbr59EQ4ZiKhlweWSMvLY3sb6jXW1ys8qTXJWO0z0j22r4emWVTWy1HiW0xzyezQeUdTpZc5w7iVelD6ZA5pLiQ4mZPu6DzM6qjA8LpkNlwLcxuDeMxBPNcix+CO/wDBWkMNE5mn3rxy9NNcsepPkuNNRWrOlxbdoh/zBUqs53uBNpptbAJfIBtMQNis/GMNTzNqtlx3zOc+CLkCdB20UMPwh1KoXB5gM8RoJ5HRcAeoN1gqUar6lRuQyDcDWZi/W5+q0go7e0iW1chrG8ZzhlQS17WgGCQAb3beyxcL9p30XucecmTDr3P32WHD0mjMKxcyMpggixIJ8uUobiKYL2hrpkkExYXPMB0y/Qq1CFUTtK7OnxHtbUcBZogh0xMR0vC0UOJfiCKjuYi9wBpeCBbcIJicLTpMpva4vJc60ixGXJMCJsbdz0RXB4UZmsbuQC2dJMuv6n5LCUYpcG0XK+SOJZml28ROxOkfMIa2qc5vFyJOwGsfPRdDxtng5y0AjM143hheOWLRpEdly9R2Z9yLm5Om029VEOUXLhmmm4ZJPS/YGJ/JFfFmmxo0gkEiLkNJ8oIsUCL7m0jKRG2o185RWmyGhs2Oh6ag22ISkhoK4PGhpu2ZEOF9zPw3HmiFPiDw12W8RAJvA2B6kfXZc/hnOc4PdaAJ68tifOAUTrOcxrX02l8ktIaJmBMmNz96LOuSrIu49UqN5hkM6zeBPzus2NxdUMa5jQQ1zXGdAHPl09uZCsVXLSSZaHEnnBAv228h8FXxbiPiUqdNpObM0zIgkm09W6d/y0cSEzo8NxZj5zNILrFpMtjy+HXzW8YYMGZkCTBAJF4BGhuEB4N4RtVgHTqNPmPNaBTDXEZiN280ixBtrYjfZRXJQTxGJaGkg5SCADoA2ObtrF/Ja+EPloeSJBLXTJkTYfEkz5Ll8TXOaDJJIgREuAkW6aIpwPFu8OqMrn5YB0kw0NMAb2JtqB3RKNIV2Ve3VbPUo0mEEtFR7xIGQZAQXd4mB3Cg/iubCUtBlcaczaWNtMGc0XvAKhiOG+Niy975a5pDae7mPG8gixMEQRfvCjw/BODKrDUaRJM0abXNZ2ygAOIsNGu6RZbbKkZaOwpwLiktAtESSI5TebWnSfu3P8axueoc0Al0Ag5jY2ys2mLT1CDCsWjlMXPMdxNjB6jZacdiG3qhjWEyTlFz0aJ094fYVuFExdstdWEmwP7sA6C9x3n6JUqxaRfQMA3LWzqOoIgeiHsAaxg1cX36EidJvAMX7lW8Yq8uaSCJBLdRDQ6GjSBHp8lFGgLx+Df4juWo6+oaTPrKdXcM4nV8JsPdF4iSIkwLDVJKgsLcI9l6+GeXNZTcCIJ8Rh63yucNJ+SDUeBYyg9z/Bc4mRyuY6xOtnalXuo4UWD6z/JjGj5uKiadHZlT/c+m3/8AK6ljfz/j/pg5/lgn/l/F3PgEXJu+mPq4Qs7uC4oHmaxmutagSfIB6OVPD2YPVxd/2gBQYydG/AFbe78/ki0C8NwWHtFQw2xcQ5josMwEG5RrgrhTNMvIEQHtiRDXNLdAZ90eoCvw/DazvdouPmPzsidD2bxTv4WDu79JWc3Hyyo7eEZ69ZhBNOm8OM3AJEEQRruCTMawiGE46KVE0ww5iNS9rYnoPUq2j7F1HXfWZ6BzvqQtjfYdoF6ziegaG+fVYN4ezf8As0SyAZvHneH4YpzYjMTJgiNQPuyofxqrndU5Gl3QTGml5nlGq6dnsZRG7ye5se1o+qm/2cot/wCiD5uqW8zmIS9XCuyHpkfk43G8SNV7aj4LmwBDQByuzC2/TyWIhkzlvJPvEa62Gi7w8Iw4kGlk7xI9CJWmjwyg3QAgxBJn620nTqq9eC7In0ZPyeeU5jI3N74eI5uZsxG+5Rzhj67HZhQcT3BaNZtIXXCi0WaAN7N+ExH2VoZIva+sf29FnLMn+k0jia8nJ+0WNr18sYeowAAPgmoDHu3AtqUBdh3A87HAz2bv0IXp1F8wesgXm1jN1q8V0RYg+bTHpChZVFVqU8bbuzzccLrVC4tpuAMnSwkyL9O6JYvDuaRmaWgwZiwIA6aAwuoHB8PrlqUzcyypUGu8Zk2L4GHt/Z13B+xNWq2/82Zzp9AFLnFsaUkjlhh/2hY6cljrEHoe0n5rqOEYelUphjqeZpiQb3BMT1Aix6rHV9nazYqvcXvFzDGua4DScpa8mB0KEUuM1KD3Z2uAd1aWwAZgB0QLpabfaw2r7gX7S4PwKuRvJmPKXhosJh2UGzZtfWEHLmuxOGbUaxwbWplwb7wBOV3KILpI26rXxas+sazyc+YjLnIkCQMsD6bSsGbmpPLBLKjC8Q4PyNf+6QY+sAytWnXPclV4PQKzcE1oqFvKIaXinU18zUv6BDsVjsOQXUiXQIaXNInte1h9hDMRjWuoNYaQDg+cxkm98v8AKNo7dVRjHsL5ptyNiQ0AkAXnUk6901BVzYtnfBTWxEVWXu4OIOoBnmJPUNFh5I17I4uH1CAA11TKCdAYsTvsbjrfVcr401ZkFzc0e7ABGrvUR5kLf7N4zK8Vm8zWhjKwcQObM6XRvciYH7w6FKceBxfJ2fFQynXFTR45ReZaXyLbAEzba4Ct4oJy++A/K0VGwO9pnKQYuRsbboBxHGtcHkSy8tAE5wwBznbmLaDco5SxXiYdjHNeGuIaSLgb8xHUgD4dVi01RaOG9o6eWsf2gqTBmAHCwtUaAId9dVgx2Iaym17uZ5s0a5N5jQkrpPa7ijmvymgMsDJVewOcQBzNa5xcHCT2IJ0689iH5RnDSXEEgRrESANACD6xGkrubbxxs5YqpseliGlgHM1waCZtZ23abd79k2Hf/wCmrFxMxJJkZXOsGyJygiZMHVaMBRc+k15ktJBqjlFxTloG0NcBYH+LoVT7PFz5pUwC+XVDmjK4WFJxMXuCeseYCw4NuQk1lANaAXDkZaHEzkEyQ4XmZ7ykuqpYxsXmbzERM3i3VJRbLOQo+ztU6kD4la6Xs63d5PoAuuZhuiTsEey0fUSZCxI5YcLDbtDT/qCX/EzTEZB6ZUcxmGMH3dOiC1OFl/SCJBaCbfd/h1TU0/uE412I/wDMbj1Cuoe0ZGqrHs3b3z6gaRtfqqncAcOvyKr+myfeHsH7QhyLUuKArh6eAqMPuoxgTsQQspwj4NIyfk6unjGlW+OEJoUREiVnr18tp/ssdbNLC1amCLZb7EADzO6xVqbmyWhwtsQ4HSwH9vpCppYhXsrwfj806oO5V+IyiLG8CCMpNpAad9dIVzcU2b7AawAbXy7RNrqw4gER1WarSOU5crjeAeXlOwdMg6dNECCFKu073Ox0M/IndTym8S3pplkev6aoHVrBjo5qZgC8FrhGtunWwWvD4zLAJbDjAcDEmwu3v2HRJxHYWnqQb21HnBk3n9FYynI2IPl6aW9VjpY3Yi4kQIBJke7Jh19YPRWDEjuNBBDm63sRYny7KaZRpptcPdJEdDI+B1V34w6VGhw6gfUFY50M+RmY6iN7R8rqTKhvv6H5aTr8vNTQBGk6m4cpjsIHyIQTjnsua8w6lFzBpMa7NsS9okmwvA9VuAB6X8td7q5jiPdd8Lj4IXHYTVnED2JqCRUFUC8OollQSTMuzODjfyVtT2JqEENqtgge8xzTIG4aT9V24xbhrB+IVgxYOoP1VvNMSgjxvH+ymKoPa7KxxNs+bLb/AH5R3jshfDsJiaT6jalGq1uY2dTcWvuMxmMrt9DC968Vh+yE3gtOhI8iq9d+UL0/g8Y4HxlpJIBzy+lTDhak2W+9O9+9wF1tPEtpUhkeSHEtLZnI5riHCDcEmf6ei6/FcKL4l4cB+7Up03g9JsD8CuU477M4iczKVN4zZz4bqjXEjQlj3EH0PonGSkxNNFHG6rvw0tMFh0c0PDgdzIIB0E9bLzbi1fKx4Jlzi0EkG2ed7ADlj0K7pjqtJjqdXDVMjtZY8X1sQIF4Omy5qvwWi83rkTUY4se1zcrQ3LAqMJJiSZyiVvFNRozbTdhjgHA2jB1GPpsbmDHuJLmSGyZdBiYM9CDfqsPDRUGKbkqNIa5/jNBa4BmtIZ46tFgd7rquDCnRY1tKtScBymXjMWXuSYOa/wA0KxeGZRqvLC52cyTDIe43c4mm0Nkw3YaLKN3TLfY1FlR/M+nTLjqZISQZ2KquuLA6AveCBsDCS01Js9Bbh1M0ZWPD1awHMA5w6Wlb2VSNvv4rlNyn8L2TjC9k2IxFaR4bacb5yZ9ITHjDWWqtg/yEvn/bEhPkXBP8IOiY4JbqFem8S1w8jYjzBVjYOn5j6qdmOgO/AKH4E9PvzRljRJFwdZgx/VoVZ4fdPdhqCGMcNlA4edka8JRdSCWwUBxg29FMYMIr4CbwU9goGjCKTcH3RHwkvBS2CjEMHI19P7FUu4OIhri06iS4ibaiROnVFW01IUyjZhSBFfhREVAczxbcTe+/RWfhr5Q4sIFpAIgk2ifuUVyJ2tA2RswoFuwVQXbHTlNr6wHCw7dhpdUgVG6g2i5AIETaRPft+ZinRaNJE9z8r29EnQNXQP5o18yjYKA9OsRJ5gIBkjc6z1+iduOG8RIA0MyOyJOpNdoWmDNiWxO5IlZ8UwgQA0n+aPOJAt5907CisY8aTJ1gkfkfuVJ2Ni1pHUOkdyBcDb81hyQ5zhEQLtIguzHSb6EDsSfNM9zffiPUCQ47t87XnUJ0hBFuMY7SDeBzD5TsrPEnqPn8xbdYRhmF2aY/d1mHEkQbQ65IN7K08ObmzAm8GLQYtYbyEuANlPEnQOVzMYTo4H78lnbw899BM6a7AKz8E7q3SIg/ZUuhl/4wjp9+qd2JBuW/fwWX8C/q2+sSOnw0Tvwr/wCXbd3beOyXAEqtLDv9+jTd5sYfqFhxHBMA/wB6gwf6Q5n/AGELYcI46geYcfXZM7Bnt8T+ipOuzFSfgEH2S4d/8R/rrf8AkkiLuHeX36JKvUl/cxaR+ClgVw2TJKTQtAsoAa+idJIRmqiI8x9Crmm6SSfgC0JwkkpGRa459dv1VoE63SSQBcDZMUkkAZw45vUfmtSSSGAk6ZJADlJJJADO0QZvMYdzDwqRve5BJN0kk0I0CmA4gAAc1oEf+2SszBOSb8k36wbpJJiNFYcrfX6qZ/eO/Pf+lJJIBqZ5R/pb823WvANBa0kXjXfTqnSQ+wzcopJLMYkxKSSAGKrcUklSAhKZJJMD/9k="/>
          <p:cNvSpPr>
            <a:spLocks noChangeAspect="1" noChangeArrowheads="1"/>
          </p:cNvSpPr>
          <p:nvPr/>
        </p:nvSpPr>
        <p:spPr bwMode="auto">
          <a:xfrm>
            <a:off x="155575" y="-1965325"/>
            <a:ext cx="54578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data:image/jpeg;base64,/9j/4AAQSkZJRgABAQAAAQABAAD/2wCEAAkGBxMSEhUSEhMVFRUWFhUVFhUVFxUVFxUVFRUXGBUXFRUYHSggGBolGxUVITEhJSkrLy4uFx8zODMtNygtLisBCgoKDg0OGhAQGy0lICUtKy0tLS0tLS0tLS0tLS0tLS0tLS0vLS0tLS0rLS0tLS0tLS0tLS0tLS0tLS0tLS0tLf/AABEIAMIBAwMBIgACEQEDEQH/xAAbAAABBQEBAAAAAAAAAAAAAAAFAAECAwQGB//EAEAQAAEDAgQEAwYDBwIFBQAAAAEAAhEDIQQSMUEFIlFhE3GBBjKRobHwFMHRI0JSYpLh8XKCFRZDstIkM1Ojwv/EABoBAAMBAQEBAAAAAAAAAAAAAAABAgMEBQb/xAArEQACAgIBAwMDAwUAAAAAAAAAAQIRAxIhBDFBEyJRFDLwQmHxI1KhseH/2gAMAwEAAhEDEQA/AOMDVIBaPDT+GvqbPFKAFKFeKSXhIApAUw1TDFINQIgGqQaphisbSQBUApBquFNSbTSsCptNSFBXhqmGpWBQ2gFYGK3KE5alYyrIrGtSSzIFYzioqcJwxUJkQ1Sa1TDU4CVgMAphNKeUCssYVNpColSYih2a2pw5UBysD1NDstgpGnKg1ymHJUFkH0oVZC1sbKubhJRtXcVWD2NvMT2Onqr3OB/6NP8A+z/z0Wo4YN7qQhJyQ+wJqUJJOUCdhMDylMihKdPdhSOOEKQCpaVax6uh2WtpqfgpU3LXTAUt0NGX8Oo/hyizGBWiiFO9D1AZpEKJBR44QKp+CTWRCcAOCnBRCpgVnfhSFakmS00UgpSpeGU2VMkWZPKUJ0BYk4ShOAmKxAqQJSDVIBACTgJwE4CQDQpAJw1WBiAKw1SDVc2krGUkrGUgKYolaA1TaVOwFVLClaRThLxVF1VTyx8FzakK0YiVizlOCloGxvBlOMPKyNqFXNrlTq/A9kSOGKdN+JKdFSC0cCGqTWLQGBLKumxEW2V1OrCiGKQppMDVSxK10sQhoaFY2oAocEylIL06yua4IM3Eq1mKWbxlKYYyBRdQCwsxauZilOjRWyY78IFlqYBbm1wVewgo2aFSYBfhCFWaa6TwQVVUwAKtZvkl4/gAZU+VFKvD4Wd2HIWimmZuLRlDVIUyrgFMJ2IpFIqYoq5oU0rGVtpqQpqeYJZ0uQEGqUKOZSRQWPCUJwVIFArIZVIU1YCpByVgVhikGqcqQQIiGKQYpBSASsLKyxJWwkkM4qUgU6aF0UFkg5LMowpAJ0KxwU4CcJwUhDp0wKkAigJNeVa2oVANUkmh2XMctFOusUqQJUuI1ILUsStlOrKAteVYzEkLN4i1kOgyymdhp2QmljyFuocU6rJ45LsWpxfcepgBsFkrYNw0CM0sa0q7M0qVklHuNwi+xyxBGqQC6CvhWlDa+DI0W8ciZjKDRiDVMMTlpCvwuHc8kN1ALo6x07q3JJWyUr4RSGKYYnATgIFYsikGJwptakAwapBqm2mrGsClsCoNUg1XgBPm7KbHRU1isbSPRSFQ9FZmKVsOCrwj0SUjKdHI7OGyJZVZkThi6yStKFbkUgxArKQ1SDFbkTwgRAMUwE4anypBYycNUg1SyoAhlU2tThimGJAO2h3T/hypAJ8xS5HwV+GtfD+Huquyt1gn4beZVAlGOC4nwgHiCQ+4J1ERp0uVlnyOEG13NcEFOaTBIkbrVhXvc4NGpMBHqXCKNWm5zTlfMlxJysEgmAPOI7rHwXB/tQWy4tdZ0EAQJkjrYrD6qEoNrwa/TTU0n5MdPHHdXtxrTqFo9oOHMY7Mx3vXLDcgm8jsUIDFpDTJHZGU9sctWaqr2lFOCNNNwcRyusY1uCbb6D5hBqLTIix0v3R3CZS4AkwCdB3sR9yufq3rHVHR0aUpbMzYnhBc8mnJaTbNMidid/NDXMykgi4MHzC7RzwWNawkG140PkdVzPE+HupOgkOmbj5z3R0vUOftkw6rAoe6KMQKkHJBifKuzg4bZIOUsygGqQalQWTzqTavZQDFNrFNIezJiqeifxCmhPlRwGzFnSSLUyXA7OPhOFcGJZV1WSypOArQxSDEAU5VINVoYpBiLAqypw1XBicMSsCoBPlVwYpBiAspDVdSpjdSDFIMSbA10MIw7rWzg7T/AJQsMVrHEaErGUZeGWpx8oIP4FAnNYXQ3DVIqgbD5+nqtYq1C2A8ibfZ2WNoLSZA79Z/VcOecr1bs9Hp4RrZLuHBh3U6hDzlBh4jR0303/ytjMUc9nG4jQtFhaAb9Fmw1XxaTs5ktg5jcyf3QTpMq1mFMA6ATqZkHp97rideTs58BTiNEFjmukCLAe86ItJtEgLljgHalpaDpJ66LrMMbARLepQPj9L9qTlIBiDs7uOn9l0dJklbgmcvWQjSm1ZkGEDXwZ0kgCSLfX9Vu4fTJGUakxfSN762ssTHkCJtr39Fte0s8M2uSebTQgkfL4pZpPsVhimroM4d0XJBN9NbCBIGibE0y4GCGgyXSA7bWPT6qjDYwD8x6k/mtVR4c3KdD0jraT6hcydSOiStUc4xlMEgyR10laGsonYq/iPDAOenpu3p3HZDWtXrQkskbTPGyKWOWskE6eApHSU7+EjaVThMe5mwPmi9DjTD71Mj5rGbyx7cmsPSkueALU4c4d1Q6iRqF1rMdRdoQPMLDxKmBBkEEkWB3FtO6S6iX6kU+mi/tYBayU2VXcSpOpDM61xc/OO6k1wdzD189ytVlW1GLwtQ2MxCS0FoTrTYyo4/w04olaQxINXTsQZ/BUhSWgBSDUbCM/hp/DWjKnDEWBnFNSFNaBTUhTS2AzBikGLSKakKSWwGcMThq0iinFJLYKZnDVZTp3V7aS3YHAkmTYdVE8iirZcIOTpAypytJPl99VjbRNpM5jPxNvkEW4xTDnBjDytEk/X8kMe0NFiC6TYTaGtibRrK83JPZ2evix6RoJYZmagx0S7M5gvrE3A8zqteFJdExA03ib2v2+SFcPfIJc5wbmEXmZ1+cnuivs8MoykySYkDSSSLHWNFhI3Qcwz/ANnYRHXy6eiH4yvEtNyQJn3e1j6rfnIJBiLBwnXuJuNuoVGPsCIaRGpNx3H9kYa35Iz7aOgPTwgJLpAgaTr5K+vULvDDhYcjR36/JVHIWOOa8w0QYKhSqEZbfvEA2gHyOusLXM05WiMClp7gvhsOMtzBMkE6CDp3V5eGuhwF7xrlJUMQYYAHX3Bj/HaVFrxUIDmiw1npuTssF+5s/wBiGKkA2DmuPoDtA2WAMW972OMN0HLM73BKjUwsXm3zC7ME4pUef1OOd7eDKKJ6KXhlWhvcqxsbgn1W7kctIzZFmx7oAubzbvtfZGGGnuw/FYON1abWjJmB3ETNxqdrSs5z4qjfDD3JpmPiRAYM21jfNAmNTaLalS4VXL2gOOwgQIA7H/KfC8OJolxLSC0uMDU6R3tPa6s4VJc1rcsOLuUhrSb3c0nXe0nQrnUuzOyUbi0XlgTrbiWMY4tLoI/mYNb6E90y19f8/Ec30r/P5OZOBGxTfgfJERSCVTK0FzoAGpNlqs7B9PEHfgz0T/hCNRCwcS9oQLUmj/UfyG3qheI4rUeIe+24EAfJbKU2YPDBHSDCb9bjyOimMIUL4R7QuY3K5pqbNzPcMo6NGguu9wmEFTK9hmnEnQnMJlp7fp3CxyZ5Y+5rDpYz7M5cYQ9FIUQCAbSjWOxTKdcU3NLaZA5r3katN7AoPRp564pxLcznB+9SBmAk+UdUlnbV/sP6WKZp4phWUGAk3+vQgIJiOJtA5QSe9oRX2lruPIWybAuy6R/C7vO3RczXhsF0NvvZPDJuPI8uKKlwgrwziGb3mxOhG2u15ldBw/DtLiZBg5SO5Eweki65g1Dky06bs3Wxtrm1sL/2VOGw9Wo7NzGCepEkaXSbbT5K0imuDv3cPDnDlAAQniOJaHlrCIILX97bTuLI3hKssGaxtIN7kXAO95XP8YLW1ZAgRYbmDr6lcezfDOtQUeUB8XiXCWXDZkg9dBKGPfeQdCI7ohxd0kyZJhxj4xKGilzNMXt5QRH6rRdgCNOq0Zm2hgMbyTbXte63cPxJaYBkwYdrrMEdIBQZ1QCZmS3K3zabz6SiWEoFrc2oIt9CPOVnItHR08WSyRJIi9jfpGsT9FixNM1C1xv11+xp0V2EqBmUDQgZurSddNijzG0y3oAAOiyi6Y5J1wcriKYawTd0f09lkpVA1wk7wOpdF4HVdBxTFNYcrWuc6LSCGx5nVBa2HeTLg0knM2wMFkglvSLifPutnXgyht5DGHrF0NItIEmx3t9wtWLwsDNM3DT5EgEFCGVAxoaXObJBJibCTyzae3dEcIXHM1hzgXBdaYg7DYwo2aQ3FN2XNwbcxaZ2juIv99lowlIwA5oj4x2vf/Cpw2La4STDu2kRIPz+ajgcTmEZiTd3SRmI0QuRPhcoJ/hmfwN+EJhhae7Pmf1WPEYzw8ud0ZjlB2mCb9NEsdi/DYXk9AB1JMABXUvky2j8Gx2Do9x6rl/aSh4b2OkFptq4vi08vugd10FGsHiQ6fh+S5v2vfJDb7SZcN7gD3dN+/ZON/I1V8Iy1MXUqNa1kgD+EHc6GBoBr/dDDWdTJcCSGnOCNRJkmxnuR0KVOvkGWYsRe1wIJg21PyVNYF8RcgF24LpgRI/RNGjQXq4gPJc5wJNyS4fmEly9d0uJsO3SLJI5Cg9U9pqIaSHZiNoIn1Nh/dc1xHjr6t3m37rRYeg38yg3CKLsTUyWaNezR2tdy18IpMe2qKjZcy94JhruZv8ATIJAv6hdnshdcs52pS7lGIxTgdCDAPodCDoVqrYQtYx5nmEwSCDfVCsQQ17gDIBhp6gWHyCtOLc7KJs2VsrdGTSVhKhV3nS+sTGw7rrvZ72lqUqhcG8lRziabdAbEn0HyXnL8aAevbr59EQ4ZiKhlweWSMvLY3sb6jXW1ys8qTXJWO0z0j22r4emWVTWy1HiW0xzyezQeUdTpZc5w7iVelD6ZA5pLiQ4mZPu6DzM6qjA8LpkNlwLcxuDeMxBPNcix+CO/wDBWkMNE5mn3rxy9NNcsepPkuNNRWrOlxbdoh/zBUqs53uBNpptbAJfIBtMQNis/GMNTzNqtlx3zOc+CLkCdB20UMPwh1KoXB5gM8RoJ5HRcAeoN1gqUar6lRuQyDcDWZi/W5+q0go7e0iW1chrG8ZzhlQS17WgGCQAb3beyxcL9p30XucecmTDr3P32WHD0mjMKxcyMpggixIJ8uUobiKYL2hrpkkExYXPMB0y/Qq1CFUTtK7OnxHtbUcBZogh0xMR0vC0UOJfiCKjuYi9wBpeCBbcIJicLTpMpva4vJc60ixGXJMCJsbdz0RXB4UZmsbuQC2dJMuv6n5LCUYpcG0XK+SOJZml28ROxOkfMIa2qc5vFyJOwGsfPRdDxtng5y0AjM143hheOWLRpEdly9R2Z9yLm5Om029VEOUXLhmmm4ZJPS/YGJ/JFfFmmxo0gkEiLkNJ8oIsUCL7m0jKRG2o185RWmyGhs2Oh6ag22ISkhoK4PGhpu2ZEOF9zPw3HmiFPiDw12W8RAJvA2B6kfXZc/hnOc4PdaAJ68tifOAUTrOcxrX02l8ktIaJmBMmNz96LOuSrIu49UqN5hkM6zeBPzus2NxdUMa5jQQ1zXGdAHPl09uZCsVXLSSZaHEnnBAv228h8FXxbiPiUqdNpObM0zIgkm09W6d/y0cSEzo8NxZj5zNILrFpMtjy+HXzW8YYMGZkCTBAJF4BGhuEB4N4RtVgHTqNPmPNaBTDXEZiN280ixBtrYjfZRXJQTxGJaGkg5SCADoA2ObtrF/Ja+EPloeSJBLXTJkTYfEkz5Ll8TXOaDJJIgREuAkW6aIpwPFu8OqMrn5YB0kw0NMAb2JtqB3RKNIV2Ve3VbPUo0mEEtFR7xIGQZAQXd4mB3Cg/iubCUtBlcaczaWNtMGc0XvAKhiOG+Niy975a5pDae7mPG8gixMEQRfvCjw/BODKrDUaRJM0abXNZ2ygAOIsNGu6RZbbKkZaOwpwLiktAtESSI5TebWnSfu3P8axueoc0Al0Ag5jY2ys2mLT1CDCsWjlMXPMdxNjB6jZacdiG3qhjWEyTlFz0aJ094fYVuFExdstdWEmwP7sA6C9x3n6JUqxaRfQMA3LWzqOoIgeiHsAaxg1cX36EidJvAMX7lW8Yq8uaSCJBLdRDQ6GjSBHp8lFGgLx+Df4juWo6+oaTPrKdXcM4nV8JsPdF4iSIkwLDVJKgsLcI9l6+GeXNZTcCIJ8Rh63yucNJ+SDUeBYyg9z/Bc4mRyuY6xOtnalXuo4UWD6z/JjGj5uKiadHZlT/c+m3/8AK6ljfz/j/pg5/lgn/l/F3PgEXJu+mPq4Qs7uC4oHmaxmutagSfIB6OVPD2YPVxd/2gBQYydG/AFbe78/ki0C8NwWHtFQw2xcQ5josMwEG5RrgrhTNMvIEQHtiRDXNLdAZ90eoCvw/DazvdouPmPzsidD2bxTv4WDu79JWc3Hyyo7eEZ69ZhBNOm8OM3AJEEQRruCTMawiGE46KVE0ww5iNS9rYnoPUq2j7F1HXfWZ6BzvqQtjfYdoF6ziegaG+fVYN4ezf8As0SyAZvHneH4YpzYjMTJgiNQPuyofxqrndU5Gl3QTGml5nlGq6dnsZRG7ye5se1o+qm/2cot/wCiD5uqW8zmIS9XCuyHpkfk43G8SNV7aj4LmwBDQByuzC2/TyWIhkzlvJPvEa62Gi7w8Iw4kGlk7xI9CJWmjwyg3QAgxBJn620nTqq9eC7In0ZPyeeU5jI3N74eI5uZsxG+5Rzhj67HZhQcT3BaNZtIXXCi0WaAN7N+ExH2VoZIva+sf29FnLMn+k0jia8nJ+0WNr18sYeowAAPgmoDHu3AtqUBdh3A87HAz2bv0IXp1F8wesgXm1jN1q8V0RYg+bTHpChZVFVqU8bbuzzccLrVC4tpuAMnSwkyL9O6JYvDuaRmaWgwZiwIA6aAwuoHB8PrlqUzcyypUGu8Zk2L4GHt/Z13B+xNWq2/82Zzp9AFLnFsaUkjlhh/2hY6cljrEHoe0n5rqOEYelUphjqeZpiQb3BMT1Aix6rHV9nazYqvcXvFzDGua4DScpa8mB0KEUuM1KD3Z2uAd1aWwAZgB0QLpabfaw2r7gX7S4PwKuRvJmPKXhosJh2UGzZtfWEHLmuxOGbUaxwbWplwb7wBOV3KILpI26rXxas+sazyc+YjLnIkCQMsD6bSsGbmpPLBLKjC8Q4PyNf+6QY+sAytWnXPclV4PQKzcE1oqFvKIaXinU18zUv6BDsVjsOQXUiXQIaXNInte1h9hDMRjWuoNYaQDg+cxkm98v8AKNo7dVRjHsL5ptyNiQ0AkAXnUk6901BVzYtnfBTWxEVWXu4OIOoBnmJPUNFh5I17I4uH1CAA11TKCdAYsTvsbjrfVcr401ZkFzc0e7ABGrvUR5kLf7N4zK8Vm8zWhjKwcQObM6XRvciYH7w6FKceBxfJ2fFQynXFTR45ReZaXyLbAEzba4Ct4oJy++A/K0VGwO9pnKQYuRsbboBxHGtcHkSy8tAE5wwBznbmLaDco5SxXiYdjHNeGuIaSLgb8xHUgD4dVi01RaOG9o6eWsf2gqTBmAHCwtUaAId9dVgx2Iaym17uZ5s0a5N5jQkrpPa7ijmvymgMsDJVewOcQBzNa5xcHCT2IJ0689iH5RnDSXEEgRrESANACD6xGkrubbxxs5YqpseliGlgHM1waCZtZ23abd79k2Hf/wCmrFxMxJJkZXOsGyJygiZMHVaMBRc+k15ktJBqjlFxTloG0NcBYH+LoVT7PFz5pUwC+XVDmjK4WFJxMXuCeseYCw4NuQk1lANaAXDkZaHEzkEyQ4XmZ7ykuqpYxsXmbzERM3i3VJRbLOQo+ztU6kD4la6Xs63d5PoAuuZhuiTsEey0fUSZCxI5YcLDbtDT/qCX/EzTEZB6ZUcxmGMH3dOiC1OFl/SCJBaCbfd/h1TU0/uE412I/wDMbj1Cuoe0ZGqrHs3b3z6gaRtfqqncAcOvyKr+myfeHsH7QhyLUuKArh6eAqMPuoxgTsQQspwj4NIyfk6unjGlW+OEJoUREiVnr18tp/ssdbNLC1amCLZb7EADzO6xVqbmyWhwtsQ4HSwH9vpCppYhXsrwfj806oO5V+IyiLG8CCMpNpAad9dIVzcU2b7AawAbXy7RNrqw4gER1WarSOU5crjeAeXlOwdMg6dNECCFKu073Ox0M/IndTym8S3pplkev6aoHVrBjo5qZgC8FrhGtunWwWvD4zLAJbDjAcDEmwu3v2HRJxHYWnqQb21HnBk3n9FYynI2IPl6aW9VjpY3Yi4kQIBJke7Jh19YPRWDEjuNBBDm63sRYny7KaZRpptcPdJEdDI+B1V34w6VGhw6gfUFY50M+RmY6iN7R8rqTKhvv6H5aTr8vNTQBGk6m4cpjsIHyIQTjnsua8w6lFzBpMa7NsS9okmwvA9VuAB6X8td7q5jiPdd8Lj4IXHYTVnED2JqCRUFUC8OollQSTMuzODjfyVtT2JqEENqtgge8xzTIG4aT9V24xbhrB+IVgxYOoP1VvNMSgjxvH+ymKoPa7KxxNs+bLb/AH5R3jshfDsJiaT6jalGq1uY2dTcWvuMxmMrt9DC968Vh+yE3gtOhI8iq9d+UL0/g8Y4HxlpJIBzy+lTDhak2W+9O9+9wF1tPEtpUhkeSHEtLZnI5riHCDcEmf6ei6/FcKL4l4cB+7Up03g9JsD8CuU477M4iczKVN4zZz4bqjXEjQlj3EH0PonGSkxNNFHG6rvw0tMFh0c0PDgdzIIB0E9bLzbi1fKx4Jlzi0EkG2ed7ADlj0K7pjqtJjqdXDVMjtZY8X1sQIF4Omy5qvwWi83rkTUY4se1zcrQ3LAqMJJiSZyiVvFNRozbTdhjgHA2jB1GPpsbmDHuJLmSGyZdBiYM9CDfqsPDRUGKbkqNIa5/jNBa4BmtIZ46tFgd7rquDCnRY1tKtScBymXjMWXuSYOa/wA0KxeGZRqvLC52cyTDIe43c4mm0Nkw3YaLKN3TLfY1FlR/M+nTLjqZISQZ2KquuLA6AveCBsDCS01Js9Bbh1M0ZWPD1awHMA5w6Wlb2VSNvv4rlNyn8L2TjC9k2IxFaR4bacb5yZ9ITHjDWWqtg/yEvn/bEhPkXBP8IOiY4JbqFem8S1w8jYjzBVjYOn5j6qdmOgO/AKH4E9PvzRljRJFwdZgx/VoVZ4fdPdhqCGMcNlA4edka8JRdSCWwUBxg29FMYMIr4CbwU9goGjCKTcH3RHwkvBS2CjEMHI19P7FUu4OIhri06iS4ibaiROnVFW01IUyjZhSBFfhREVAczxbcTe+/RWfhr5Q4sIFpAIgk2ifuUVyJ2tA2RswoFuwVQXbHTlNr6wHCw7dhpdUgVG6g2i5AIETaRPft+ZinRaNJE9z8r29EnQNXQP5o18yjYKA9OsRJ5gIBkjc6z1+iduOG8RIA0MyOyJOpNdoWmDNiWxO5IlZ8UwgQA0n+aPOJAt5907CisY8aTJ1gkfkfuVJ2Ni1pHUOkdyBcDb81hyQ5zhEQLtIguzHSb6EDsSfNM9zffiPUCQ47t87XnUJ0hBFuMY7SDeBzD5TsrPEnqPn8xbdYRhmF2aY/d1mHEkQbQ65IN7K08ObmzAm8GLQYtYbyEuANlPEnQOVzMYTo4H78lnbw899BM6a7AKz8E7q3SIg/ZUuhl/4wjp9+qd2JBuW/fwWX8C/q2+sSOnw0Tvwr/wCXbd3beOyXAEqtLDv9+jTd5sYfqFhxHBMA/wB6gwf6Q5n/AGELYcI46geYcfXZM7Bnt8T+ipOuzFSfgEH2S4d/8R/rrf8AkkiLuHeX36JKvUl/cxaR+ClgVw2TJKTQtAsoAa+idJIRmqiI8x9Crmm6SSfgC0JwkkpGRa459dv1VoE63SSQBcDZMUkkAZw45vUfmtSSSGAk6ZJADlJJJADO0QZvMYdzDwqRve5BJN0kk0I0CmA4gAAc1oEf+2SszBOSb8k36wbpJJiNFYcrfX6qZ/eO/Pf+lJJIBqZ5R/pb823WvANBa0kXjXfTqnSQ+wzcopJLMYkxKSSAGKrcUklSAhKZJJMD/9k="/>
          <p:cNvSpPr>
            <a:spLocks noChangeAspect="1" noChangeArrowheads="1"/>
          </p:cNvSpPr>
          <p:nvPr/>
        </p:nvSpPr>
        <p:spPr bwMode="auto">
          <a:xfrm>
            <a:off x="155575" y="-1965325"/>
            <a:ext cx="54578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0" y="-3990"/>
            <a:ext cx="9144000" cy="6861990"/>
            <a:chOff x="0" y="-3990"/>
            <a:chExt cx="9144000" cy="6861990"/>
          </a:xfrm>
        </p:grpSpPr>
        <p:grpSp>
          <p:nvGrpSpPr>
            <p:cNvPr id="10" name="Grupa 9"/>
            <p:cNvGrpSpPr/>
            <p:nvPr/>
          </p:nvGrpSpPr>
          <p:grpSpPr>
            <a:xfrm>
              <a:off x="0" y="-3990"/>
              <a:ext cx="9144000" cy="6861990"/>
              <a:chOff x="0" y="0"/>
              <a:chExt cx="9144000" cy="6861990"/>
            </a:xfrm>
          </p:grpSpPr>
          <p:pic>
            <p:nvPicPr>
              <p:cNvPr id="18438" name="Picture 6" descr="http://www.bursakatolicka.pl/wp-content/uploads/2013/05/Zima-353101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61990"/>
              </a:xfrm>
              <a:prstGeom prst="rect">
                <a:avLst/>
              </a:prstGeom>
              <a:noFill/>
            </p:spPr>
          </p:pic>
          <p:pic>
            <p:nvPicPr>
              <p:cNvPr id="8" name="Obraz 7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123728" y="3068960"/>
                <a:ext cx="3960440" cy="3441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pole tekstowe 8"/>
            <p:cNvSpPr txBox="1"/>
            <p:nvPr/>
          </p:nvSpPr>
          <p:spPr>
            <a:xfrm>
              <a:off x="1115616" y="620688"/>
              <a:ext cx="6696744" cy="1200329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endParaRPr lang="pl-PL" b="1" dirty="0" smtClean="0">
                <a:latin typeface="Comic Sans MS" pitchFamily="66" charset="0"/>
              </a:endParaRPr>
            </a:p>
            <a:p>
              <a:pPr algn="ctr"/>
              <a:r>
                <a:rPr lang="pl-PL" b="1" dirty="0" smtClean="0">
                  <a:latin typeface="Comic Sans MS" pitchFamily="66" charset="0"/>
                </a:rPr>
                <a:t>ZJEŻDŻAJ NA SANKACH, NARTACH Z GÓREK, </a:t>
              </a:r>
            </a:p>
            <a:p>
              <a:pPr algn="ctr"/>
              <a:r>
                <a:rPr lang="pl-PL" b="1" dirty="0" smtClean="0">
                  <a:latin typeface="Comic Sans MS" pitchFamily="66" charset="0"/>
                </a:rPr>
                <a:t>KTÓRE ZNAJDUJĄ SIĘ DALEKO OD JEZDNI!</a:t>
              </a:r>
            </a:p>
            <a:p>
              <a:endParaRPr lang="pl-PL" b="1" dirty="0">
                <a:latin typeface="Comic Sans MS" pitchFamily="66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58579">
              <a:off x="3978183" y="3064355"/>
              <a:ext cx="838758" cy="102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ROdRyNRQ8s0ELHWlaKKkfmb9rbmvkPjQ5SZx5ZyzOue-7nFLx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Obraz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338" b="-5808"/>
          <a:stretch>
            <a:fillRect/>
          </a:stretch>
        </p:blipFill>
        <p:spPr bwMode="auto">
          <a:xfrm rot="638893">
            <a:off x="146235" y="439285"/>
            <a:ext cx="5099782" cy="370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7"/>
          <p:cNvCxnSpPr/>
          <p:nvPr/>
        </p:nvCxnSpPr>
        <p:spPr>
          <a:xfrm flipH="1">
            <a:off x="683568" y="764704"/>
            <a:ext cx="6984776" cy="4824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475656" y="620688"/>
            <a:ext cx="6552728" cy="561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3131840" y="3861048"/>
            <a:ext cx="2454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NIE</a:t>
            </a:r>
            <a:endParaRPr lang="pl-PL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3707">
            <a:off x="3646600" y="1275252"/>
            <a:ext cx="598519" cy="8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perator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96875">
            <a:off x="5136506" y="2732399"/>
            <a:ext cx="6000750" cy="1162050"/>
          </a:xfrm>
          <a:prstGeom prst="rect">
            <a:avLst/>
          </a:prstGeom>
          <a:noFill/>
        </p:spPr>
      </p:pic>
      <p:pic>
        <p:nvPicPr>
          <p:cNvPr id="3" name="Picture 2" descr="[&amp;ZeroWidthSpace;IMG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280" cy="6858000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708920"/>
            <a:ext cx="4104496" cy="295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33856"/>
            <a:ext cx="936104" cy="105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595574"/>
            <a:ext cx="504056" cy="84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55776" y="2515992"/>
            <a:ext cx="720080" cy="95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50" t="9765"/>
          <a:stretch>
            <a:fillRect/>
          </a:stretch>
        </p:blipFill>
        <p:spPr bwMode="auto">
          <a:xfrm flipH="1">
            <a:off x="3995936" y="2708920"/>
            <a:ext cx="576064" cy="6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&amp;ZeroWidthSpace;IMG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operator\Download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5576455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196752"/>
            <a:ext cx="1152128" cy="106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grpSp>
        <p:nvGrpSpPr>
          <p:cNvPr id="8" name="Grupa 7"/>
          <p:cNvGrpSpPr/>
          <p:nvPr/>
        </p:nvGrpSpPr>
        <p:grpSpPr>
          <a:xfrm>
            <a:off x="1835696" y="0"/>
            <a:ext cx="3744416" cy="4207209"/>
            <a:chOff x="1835696" y="0"/>
            <a:chExt cx="3744416" cy="4207209"/>
          </a:xfrm>
        </p:grpSpPr>
        <p:pic>
          <p:nvPicPr>
            <p:cNvPr id="5" name="Obraz 4" descr="http://animowane-gify.pl/uploads/Anio%C5%82ek.gif"/>
            <p:cNvPicPr/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0"/>
              <a:ext cx="3744416" cy="4207209"/>
            </a:xfrm>
            <a:prstGeom prst="rect">
              <a:avLst/>
            </a:prstGeom>
            <a:noFill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9832" y="980728"/>
              <a:ext cx="2050483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150</Words>
  <Application>Microsoft Office PowerPoint</Application>
  <PresentationFormat>Pokaz na ekranie (4:3)</PresentationFormat>
  <Paragraphs>33</Paragraphs>
  <Slides>18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BEZPIECZNE FERIE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NORBERT</dc:creator>
  <cp:lastModifiedBy>Admin</cp:lastModifiedBy>
  <cp:revision>95</cp:revision>
  <dcterms:created xsi:type="dcterms:W3CDTF">2016-01-19T18:44:27Z</dcterms:created>
  <dcterms:modified xsi:type="dcterms:W3CDTF">2018-02-02T19:45:30Z</dcterms:modified>
</cp:coreProperties>
</file>