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62" r:id="rId5"/>
    <p:sldId id="263" r:id="rId6"/>
    <p:sldId id="265" r:id="rId7"/>
    <p:sldId id="267" r:id="rId8"/>
    <p:sldId id="270" r:id="rId9"/>
    <p:sldId id="272" r:id="rId10"/>
    <p:sldId id="277" r:id="rId11"/>
    <p:sldId id="276" r:id="rId12"/>
    <p:sldId id="274" r:id="rId13"/>
    <p:sldId id="278" r:id="rId14"/>
    <p:sldId id="273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9900"/>
    <a:srgbClr val="CC0000"/>
    <a:srgbClr val="FFCC00"/>
    <a:srgbClr val="00FF00"/>
    <a:srgbClr val="0066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6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B9D39-2A46-43B5-9223-6186D1AD22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6BA91-CEFC-46E6-8A34-B966B041BB6E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0429-067F-48DF-AB20-F5FD5EE6DC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54D6-46A8-4320-8C70-1FB1D75A77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2DA6-2664-4BA6-9FE6-ACBED682C6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5478-5736-40B6-8221-5F7DFC0AAD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F793-2C68-4808-AA50-79FCE6FA8B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97C3-9D0C-4A11-AFF0-BE55B561F6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D93C5-C2FE-4ABA-9F7E-2B09DFEA45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7E71B-F2C4-41D0-881C-D676EDE728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E52-6354-4A2F-9E97-11E43EE54A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5F29-39A9-4D7D-B0E5-FE00C592B2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9CEEC-5B1E-4A69-9FCD-1F65947EBD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65B193-1DE7-45FB-A1B0-2E999ED6C7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j023644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4214813"/>
            <a:ext cx="24098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1928794" y="2786058"/>
            <a:ext cx="5303055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5400" b="1" kern="10" normalizeH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Ravie"/>
              </a:rPr>
              <a:t>Bezpieczne</a:t>
            </a:r>
          </a:p>
          <a:p>
            <a:pPr algn="ctr">
              <a:defRPr/>
            </a:pPr>
            <a:r>
              <a:rPr lang="pl-PL" sz="5400" b="1" kern="10" normalizeH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Ravie"/>
              </a:rPr>
              <a:t>wakacje</a:t>
            </a:r>
            <a:endParaRPr lang="pl-PL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6" descr="j023134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142875"/>
            <a:ext cx="3179762" cy="2217738"/>
          </a:xfrm>
          <a:prstGeom prst="rect">
            <a:avLst/>
          </a:prstGeom>
          <a:noFill/>
          <a:effectLst>
            <a:outerShdw dist="28398" dir="20006097" algn="ctr" rotWithShape="0">
              <a:srgbClr val="808080"/>
            </a:outerShdw>
          </a:effectLst>
        </p:spPr>
      </p:pic>
      <p:pic>
        <p:nvPicPr>
          <p:cNvPr id="2053" name="Picture 4" descr="sl00651_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3571875"/>
            <a:ext cx="3349625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j0332646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214313"/>
            <a:ext cx="35941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14282" y="0"/>
            <a:ext cx="864399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Niebezpieczne zwierzęta</a:t>
            </a:r>
            <a:endParaRPr lang="pl-PL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7" name="Prostokąt 14"/>
          <p:cNvSpPr>
            <a:spLocks noChangeArrowheads="1"/>
          </p:cNvSpPr>
          <p:nvPr/>
        </p:nvSpPr>
        <p:spPr bwMode="auto">
          <a:xfrm>
            <a:off x="1357290" y="2214554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/>
              <a:t>Agresywny pies daje znaki ostrzegawcze, np.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sz="2000" dirty="0"/>
              <a:t>ma zjeżoną sierść,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sz="2000" dirty="0"/>
              <a:t>sztywne nogi,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sz="2000" dirty="0"/>
              <a:t>skacze dookoła osoby, którą osacza,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sz="2000" dirty="0"/>
              <a:t>szczeka. </a:t>
            </a:r>
          </a:p>
        </p:txBody>
      </p:sp>
      <p:sp>
        <p:nvSpPr>
          <p:cNvPr id="11268" name="Prostokąt 15"/>
          <p:cNvSpPr>
            <a:spLocks noChangeArrowheads="1"/>
          </p:cNvSpPr>
          <p:nvPr/>
        </p:nvSpPr>
        <p:spPr bwMode="auto">
          <a:xfrm>
            <a:off x="3786188" y="4500563"/>
            <a:ext cx="4714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/>
              <a:t>Nasze zachowanie!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pl-PL" sz="2000"/>
              <a:t>Nie patrz mu w oczy.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pl-PL" sz="2000"/>
              <a:t>Nie okazuj strachu.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pl-PL" sz="2000"/>
              <a:t>Nie odwracaj się.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pl-PL" sz="2000"/>
              <a:t>Stań do psa bokiem.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-Staraj się przyjąć pozycję żółwia.</a:t>
            </a:r>
          </a:p>
        </p:txBody>
      </p:sp>
      <p:pic>
        <p:nvPicPr>
          <p:cNvPr id="11269" name="Picture 2" descr="C:\Users\Piciu\Desktop\do prezentacji\15709_103088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4143375"/>
            <a:ext cx="19018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2"/>
          <p:cNvSpPr>
            <a:spLocks noGrp="1"/>
          </p:cNvSpPr>
          <p:nvPr>
            <p:ph idx="1"/>
          </p:nvPr>
        </p:nvSpPr>
        <p:spPr>
          <a:xfrm>
            <a:off x="2000250" y="2428875"/>
            <a:ext cx="6715125" cy="2928938"/>
          </a:xfrm>
        </p:spPr>
        <p:txBody>
          <a:bodyPr/>
          <a:lstStyle/>
          <a:p>
            <a:r>
              <a:rPr lang="pl-PL" sz="2000" smtClean="0"/>
              <a:t>Używaj sprawnego i w pełni wyposażonego roweru.</a:t>
            </a:r>
          </a:p>
          <a:p>
            <a:r>
              <a:rPr lang="pl-PL" sz="2000" smtClean="0"/>
              <a:t>Zawsze zakładaj kask.</a:t>
            </a:r>
          </a:p>
          <a:p>
            <a:r>
              <a:rPr lang="pl-PL" sz="2000" smtClean="0"/>
              <a:t>Rozejrzyj się zanim ruszysz.</a:t>
            </a:r>
          </a:p>
          <a:p>
            <a:r>
              <a:rPr lang="pl-PL" sz="2000" smtClean="0"/>
              <a:t>Korzystaj z dróg dla rowerów.</a:t>
            </a:r>
          </a:p>
          <a:p>
            <a:r>
              <a:rPr lang="pl-PL" sz="2000" smtClean="0"/>
              <a:t>Przestrzegaj przepisów drogowych.</a:t>
            </a:r>
          </a:p>
          <a:p>
            <a:r>
              <a:rPr lang="pl-PL" sz="2000" smtClean="0"/>
              <a:t>Sygnalizuj odpowiednio wcześnie wszystkie skręty.</a:t>
            </a:r>
          </a:p>
          <a:p>
            <a:r>
              <a:rPr lang="pl-PL" sz="2000" smtClean="0"/>
              <a:t>Nigdy nie ścinaj zakrętów.</a:t>
            </a:r>
          </a:p>
        </p:txBody>
      </p:sp>
      <p:sp>
        <p:nvSpPr>
          <p:cNvPr id="6" name="Prostokąt 5"/>
          <p:cNvSpPr/>
          <p:nvPr/>
        </p:nvSpPr>
        <p:spPr>
          <a:xfrm>
            <a:off x="214282" y="214290"/>
            <a:ext cx="864399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Bezpieczna </a:t>
            </a: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jazda na rowerze</a:t>
            </a:r>
            <a:endParaRPr lang="pl-PL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292" name="Picture 6" descr="j02942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143125"/>
            <a:ext cx="140176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j0231073[2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4214813"/>
            <a:ext cx="22034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j019767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1714500"/>
            <a:ext cx="219233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Prostokąt 7"/>
          <p:cNvSpPr>
            <a:spLocks noChangeArrowheads="1"/>
          </p:cNvSpPr>
          <p:nvPr/>
        </p:nvSpPr>
        <p:spPr bwMode="auto">
          <a:xfrm>
            <a:off x="357188" y="2286000"/>
            <a:ext cx="6429375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pl-PL" sz="2000"/>
              <a:t>- Przed wyjściem w góry sprawdź prognozę pogody.</a:t>
            </a:r>
          </a:p>
          <a:p>
            <a:pPr marL="0" lvl="1">
              <a:lnSpc>
                <a:spcPct val="150000"/>
              </a:lnSpc>
              <a:buFontTx/>
              <a:buChar char="-"/>
            </a:pPr>
            <a:r>
              <a:rPr lang="pl-PL" sz="2000"/>
              <a:t> Miej przy sobie apteczkę i telefon komórkowy.</a:t>
            </a:r>
          </a:p>
          <a:p>
            <a:pPr marL="0" lvl="1">
              <a:lnSpc>
                <a:spcPct val="150000"/>
              </a:lnSpc>
              <a:buFontTx/>
              <a:buChar char="-"/>
            </a:pPr>
            <a:r>
              <a:rPr lang="pl-PL" sz="2000"/>
              <a:t> Weź ze sobą ciepłe ubranie, jedzenie i picie.</a:t>
            </a:r>
          </a:p>
          <a:p>
            <a:pPr marL="0" lvl="1">
              <a:lnSpc>
                <a:spcPct val="150000"/>
              </a:lnSpc>
              <a:buFontTx/>
              <a:buChar char="-"/>
            </a:pPr>
            <a:r>
              <a:rPr lang="pl-PL" sz="2000"/>
              <a:t> Nigdy nie schodź ze szlaku i nie oddalaj się od grupy.</a:t>
            </a:r>
          </a:p>
          <a:p>
            <a:pPr marL="0" lvl="1">
              <a:lnSpc>
                <a:spcPct val="150000"/>
              </a:lnSpc>
              <a:buFontTx/>
              <a:buChar char="-"/>
            </a:pPr>
            <a:r>
              <a:rPr lang="pl-PL" sz="2000"/>
              <a:t> Nie zbieraj nieznanych ci grzybów.</a:t>
            </a:r>
          </a:p>
          <a:p>
            <a:pPr marL="0" lvl="1">
              <a:lnSpc>
                <a:spcPct val="150000"/>
              </a:lnSpc>
            </a:pPr>
            <a:r>
              <a:rPr lang="pl-PL" sz="2000"/>
              <a:t>- Uważaj na kleszcze i owady, chroń się przed nimi odpowiednim ubraniem i preparatami odstraszającymi.</a:t>
            </a:r>
          </a:p>
          <a:p>
            <a:pPr marL="0" lvl="1">
              <a:lnSpc>
                <a:spcPct val="150000"/>
              </a:lnSpc>
              <a:buFontTx/>
              <a:buChar char="-"/>
            </a:pPr>
            <a:endParaRPr lang="pl-PL" sz="2000"/>
          </a:p>
        </p:txBody>
      </p:sp>
      <p:sp>
        <p:nvSpPr>
          <p:cNvPr id="13317" name="Prostokąt 9"/>
          <p:cNvSpPr>
            <a:spLocks noChangeArrowheads="1"/>
          </p:cNvSpPr>
          <p:nvPr/>
        </p:nvSpPr>
        <p:spPr bwMode="auto">
          <a:xfrm>
            <a:off x="4695825" y="979488"/>
            <a:ext cx="45720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</a:pPr>
            <a:r>
              <a:rPr lang="pl-PL"/>
              <a:t>.</a:t>
            </a:r>
          </a:p>
        </p:txBody>
      </p:sp>
      <p:sp>
        <p:nvSpPr>
          <p:cNvPr id="13318" name="Prostokąt 10"/>
          <p:cNvSpPr>
            <a:spLocks noChangeArrowheads="1"/>
          </p:cNvSpPr>
          <p:nvPr/>
        </p:nvSpPr>
        <p:spPr bwMode="auto">
          <a:xfrm>
            <a:off x="-968375" y="5983288"/>
            <a:ext cx="45720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</a:pPr>
            <a:r>
              <a:rPr lang="pl-PL"/>
              <a:t>-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285720" y="285728"/>
            <a:ext cx="8643998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Wakacje w górach</a:t>
            </a:r>
            <a:endParaRPr lang="pl-PL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285750"/>
            <a:ext cx="7000875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AN0104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1071563"/>
            <a:ext cx="1089025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2841398" y="2967335"/>
            <a:ext cx="34612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54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Ravie"/>
              </a:rPr>
              <a:t>KONIEC</a:t>
            </a:r>
            <a:endParaRPr lang="pl-PL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8563"/>
            <a:ext cx="6176962" cy="151606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endParaRPr lang="pl-PL" sz="1400" smtClean="0"/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endParaRPr lang="pl-PL" sz="1400" smtClean="0"/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tabLst>
                <a:tab pos="0" algn="l"/>
                <a:tab pos="92075" algn="l"/>
              </a:tabLst>
            </a:pPr>
            <a:endParaRPr lang="pl-PL" sz="1400" smtClean="0"/>
          </a:p>
        </p:txBody>
      </p:sp>
      <p:pic>
        <p:nvPicPr>
          <p:cNvPr id="3075" name="Picture 6" descr="j03266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214688"/>
            <a:ext cx="22050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j01989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1143000"/>
            <a:ext cx="1717675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210548" y="142852"/>
            <a:ext cx="68114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Dom bez rodziców</a:t>
            </a:r>
            <a:endParaRPr lang="pl-P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8" name="Prostokąt 6"/>
          <p:cNvSpPr>
            <a:spLocks noChangeArrowheads="1"/>
          </p:cNvSpPr>
          <p:nvPr/>
        </p:nvSpPr>
        <p:spPr bwMode="auto">
          <a:xfrm>
            <a:off x="3500438" y="4857750"/>
            <a:ext cx="48577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r>
              <a:rPr lang="pl-PL" sz="2000" dirty="0"/>
              <a:t>Z</a:t>
            </a:r>
            <a:r>
              <a:rPr lang="pl-PL" sz="2000" dirty="0" smtClean="0"/>
              <a:t>awsze </a:t>
            </a:r>
            <a:r>
              <a:rPr lang="pl-PL" sz="2000" dirty="0"/>
              <a:t>sprawdźcie przez wizjer kto stoi przed drzwiami. Nie otwierajcie drzwi, jeżeli jest to osoba o przyjściu której nic nie wiedzieliście – powiedzcie o tym </a:t>
            </a:r>
            <a:r>
              <a:rPr lang="pl-PL" sz="2000" dirty="0" smtClean="0"/>
              <a:t>rodzicom.</a:t>
            </a:r>
            <a:endParaRPr lang="pl-PL" sz="2000" dirty="0"/>
          </a:p>
        </p:txBody>
      </p:sp>
      <p:sp>
        <p:nvSpPr>
          <p:cNvPr id="3079" name="Prostokąt 7"/>
          <p:cNvSpPr>
            <a:spLocks noChangeArrowheads="1"/>
          </p:cNvSpPr>
          <p:nvPr/>
        </p:nvSpPr>
        <p:spPr bwMode="auto">
          <a:xfrm>
            <a:off x="2143125" y="2857500"/>
            <a:ext cx="49291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należy opowiadać, że jest się samemu w domu oraz o wyposażeniu mieszkania, nawet gdy osoba o nie się zapyta, na takie pytania nie odpowiadamy!</a:t>
            </a:r>
          </a:p>
        </p:txBody>
      </p:sp>
      <p:sp>
        <p:nvSpPr>
          <p:cNvPr id="3080" name="Prostokąt 8"/>
          <p:cNvSpPr>
            <a:spLocks noChangeArrowheads="1"/>
          </p:cNvSpPr>
          <p:nvPr/>
        </p:nvSpPr>
        <p:spPr bwMode="auto">
          <a:xfrm>
            <a:off x="714375" y="1285875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r>
              <a:rPr lang="pl-PL" sz="2000" dirty="0" smtClean="0"/>
              <a:t>Z</a:t>
            </a:r>
            <a:r>
              <a:rPr lang="pl-PL" sz="2000" dirty="0" smtClean="0"/>
              <a:t>awsze </a:t>
            </a:r>
            <a:r>
              <a:rPr lang="pl-PL" sz="2000" dirty="0"/>
              <a:t>po wejściu do mieszkania zamykajcie drzwi na klucz – możecie nie zauważyć jak ktoś wchodzi, może to być np. </a:t>
            </a:r>
            <a:r>
              <a:rPr lang="pl-PL" sz="2000" dirty="0" smtClean="0"/>
              <a:t>złodziej.</a:t>
            </a:r>
            <a:endParaRPr lang="pl-PL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j04058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571750"/>
            <a:ext cx="10699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j0250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1438" y="3068638"/>
            <a:ext cx="125095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j02809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4000500"/>
            <a:ext cx="12636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1332379" y="142852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Dom bez rodziców</a:t>
            </a:r>
            <a:endParaRPr lang="pl-P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02" name="Prostokąt 8"/>
          <p:cNvSpPr>
            <a:spLocks noChangeArrowheads="1"/>
          </p:cNvSpPr>
          <p:nvPr/>
        </p:nvSpPr>
        <p:spPr bwMode="auto">
          <a:xfrm>
            <a:off x="2286000" y="2428875"/>
            <a:ext cx="4929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zapraszajcie kolegów do domu bez wiedzy i zgody rodziców (telefonicznie skontaktujcie się z Mamą lub Tatą </a:t>
            </a:r>
            <a:r>
              <a:rPr lang="pl-PL" sz="2000" dirty="0" smtClean="0"/>
              <a:t>            i </a:t>
            </a:r>
            <a:r>
              <a:rPr lang="pl-PL" sz="2000" dirty="0"/>
              <a:t>poproście o zgodę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sp>
        <p:nvSpPr>
          <p:cNvPr id="4103" name="Prostokąt 9"/>
          <p:cNvSpPr>
            <a:spLocks noChangeArrowheads="1"/>
          </p:cNvSpPr>
          <p:nvPr/>
        </p:nvSpPr>
        <p:spPr bwMode="auto">
          <a:xfrm>
            <a:off x="1643063" y="171450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M</a:t>
            </a:r>
            <a:r>
              <a:rPr lang="pl-PL" sz="2000" dirty="0" smtClean="0"/>
              <a:t>iejscem </a:t>
            </a:r>
            <a:r>
              <a:rPr lang="pl-PL" sz="2000" dirty="0"/>
              <a:t>zabaw powinien być tylko Wasz pokój, a nie całe </a:t>
            </a:r>
            <a:r>
              <a:rPr lang="pl-PL" sz="2000" dirty="0" smtClean="0"/>
              <a:t>mieszkanie.</a:t>
            </a:r>
            <a:endParaRPr lang="pl-PL" sz="2000" dirty="0"/>
          </a:p>
        </p:txBody>
      </p:sp>
      <p:sp>
        <p:nvSpPr>
          <p:cNvPr id="4104" name="Prostokąt 10"/>
          <p:cNvSpPr>
            <a:spLocks noChangeArrowheads="1"/>
          </p:cNvSpPr>
          <p:nvPr/>
        </p:nvSpPr>
        <p:spPr bwMode="auto">
          <a:xfrm>
            <a:off x="2357438" y="3643313"/>
            <a:ext cx="500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ruszajcie i nie pokazujcie biżuterii Mamy, pamiątek rodzinnych, nikt nie lubi jak ktoś rusza jego rzeczy bez ich </a:t>
            </a:r>
            <a:r>
              <a:rPr lang="pl-PL" sz="2000" dirty="0" smtClean="0"/>
              <a:t>wiedzy.</a:t>
            </a:r>
            <a:endParaRPr lang="pl-PL" sz="2000" dirty="0"/>
          </a:p>
        </p:txBody>
      </p:sp>
      <p:sp>
        <p:nvSpPr>
          <p:cNvPr id="4105" name="Prostokąt 11"/>
          <p:cNvSpPr>
            <a:spLocks noChangeArrowheads="1"/>
          </p:cNvSpPr>
          <p:nvPr/>
        </p:nvSpPr>
        <p:spPr bwMode="auto">
          <a:xfrm>
            <a:off x="1857375" y="4643438"/>
            <a:ext cx="5143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dotykajcie i nie pokazujcie kolegom niebezpiecznych przedmiotów, możecie zrobić sobie </a:t>
            </a:r>
            <a:r>
              <a:rPr lang="pl-PL" sz="2000" dirty="0" smtClean="0"/>
              <a:t>krzywdę.</a:t>
            </a:r>
            <a:endParaRPr lang="pl-PL" sz="2000" dirty="0"/>
          </a:p>
        </p:txBody>
      </p:sp>
      <p:sp>
        <p:nvSpPr>
          <p:cNvPr id="4106" name="Prostokąt 12"/>
          <p:cNvSpPr>
            <a:spLocks noChangeArrowheads="1"/>
          </p:cNvSpPr>
          <p:nvPr/>
        </p:nvSpPr>
        <p:spPr bwMode="auto">
          <a:xfrm>
            <a:off x="571500" y="1071563"/>
            <a:ext cx="5643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wychylajcie się przez okno lub balustradę balkonu – możecie </a:t>
            </a:r>
            <a:r>
              <a:rPr lang="pl-PL" sz="2000" dirty="0" smtClean="0"/>
              <a:t>wypaść.</a:t>
            </a:r>
            <a:endParaRPr lang="pl-PL" sz="2000" dirty="0"/>
          </a:p>
        </p:txBody>
      </p:sp>
      <p:sp>
        <p:nvSpPr>
          <p:cNvPr id="4107" name="Prostokąt 14"/>
          <p:cNvSpPr>
            <a:spLocks noChangeArrowheads="1"/>
          </p:cNvSpPr>
          <p:nvPr/>
        </p:nvSpPr>
        <p:spPr bwMode="auto">
          <a:xfrm>
            <a:off x="785813" y="5572125"/>
            <a:ext cx="5143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próbujcie bawić się elektrycznością -  gazem czy wodą – może porazić Was prąd, gaz może wybuchnąć, woda zalać </a:t>
            </a:r>
            <a:r>
              <a:rPr lang="pl-PL" sz="2000" dirty="0" smtClean="0"/>
              <a:t>mieszkanie.</a:t>
            </a:r>
            <a:endParaRPr lang="pl-PL" sz="2000" dirty="0"/>
          </a:p>
        </p:txBody>
      </p:sp>
      <p:pic>
        <p:nvPicPr>
          <p:cNvPr id="4108" name="Picture 5" descr="j028178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13" y="4929188"/>
            <a:ext cx="1293812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8" descr="j028578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63" y="1000125"/>
            <a:ext cx="141922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j04063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25"/>
            <a:ext cx="1797050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2" descr="BD0780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25538"/>
            <a:ext cx="1544638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3" descr="PE0325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286125"/>
            <a:ext cx="16224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Prostokąt 6"/>
          <p:cNvSpPr>
            <a:spLocks noChangeArrowheads="1"/>
          </p:cNvSpPr>
          <p:nvPr/>
        </p:nvSpPr>
        <p:spPr bwMode="auto">
          <a:xfrm>
            <a:off x="3500438" y="5572125"/>
            <a:ext cx="492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ikomu </a:t>
            </a:r>
            <a:r>
              <a:rPr lang="pl-PL" sz="2000" dirty="0"/>
              <a:t>nie </a:t>
            </a:r>
            <a:r>
              <a:rPr lang="pl-PL" sz="2000" dirty="0" smtClean="0"/>
              <a:t>opowiadajcie                       </a:t>
            </a:r>
            <a:r>
              <a:rPr lang="pl-PL" sz="2000" dirty="0"/>
              <a:t>o planowanych wyjazdach, może ktoś wykorzystać Waszą nieobecność w </a:t>
            </a:r>
            <a:r>
              <a:rPr lang="pl-PL" sz="2000" dirty="0" smtClean="0"/>
              <a:t>domu.</a:t>
            </a:r>
            <a:endParaRPr lang="pl-PL" sz="2000" dirty="0"/>
          </a:p>
        </p:txBody>
      </p:sp>
      <p:sp>
        <p:nvSpPr>
          <p:cNvPr id="5126" name="Prostokąt 7"/>
          <p:cNvSpPr>
            <a:spLocks noChangeArrowheads="1"/>
          </p:cNvSpPr>
          <p:nvPr/>
        </p:nvSpPr>
        <p:spPr bwMode="auto">
          <a:xfrm>
            <a:off x="1928813" y="1714500"/>
            <a:ext cx="5214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K</a:t>
            </a:r>
            <a:r>
              <a:rPr lang="pl-PL" sz="2000" dirty="0" smtClean="0"/>
              <a:t>iedy </a:t>
            </a:r>
            <a:r>
              <a:rPr lang="pl-PL" sz="2000" dirty="0"/>
              <a:t>ktoś obcy próbuje nawiązać z Wami rozmowę, powiedzcie, że Rodzice nie pozwalają rozmawiać z </a:t>
            </a:r>
            <a:r>
              <a:rPr lang="pl-PL" sz="2000" dirty="0" smtClean="0"/>
              <a:t>nieznajomymi.</a:t>
            </a:r>
            <a:endParaRPr lang="pl-PL" sz="2000" dirty="0"/>
          </a:p>
        </p:txBody>
      </p:sp>
      <p:sp>
        <p:nvSpPr>
          <p:cNvPr id="5127" name="Prostokąt 8"/>
          <p:cNvSpPr>
            <a:spLocks noChangeArrowheads="1"/>
          </p:cNvSpPr>
          <p:nvPr/>
        </p:nvSpPr>
        <p:spPr bwMode="auto">
          <a:xfrm>
            <a:off x="2857500" y="4714875"/>
            <a:ext cx="5072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igdy </a:t>
            </a:r>
            <a:r>
              <a:rPr lang="pl-PL" sz="2000" dirty="0"/>
              <a:t>nie bierzcie słodyczy, zabawek, pieniędzy od osób </a:t>
            </a:r>
            <a:r>
              <a:rPr lang="pl-PL" sz="2000" dirty="0" smtClean="0"/>
              <a:t>nieznajomych.</a:t>
            </a:r>
            <a:endParaRPr lang="pl-PL" sz="2000" dirty="0"/>
          </a:p>
        </p:txBody>
      </p:sp>
      <p:sp>
        <p:nvSpPr>
          <p:cNvPr id="5128" name="Prostokąt 9"/>
          <p:cNvSpPr>
            <a:spLocks noChangeArrowheads="1"/>
          </p:cNvSpPr>
          <p:nvPr/>
        </p:nvSpPr>
        <p:spPr bwMode="auto">
          <a:xfrm>
            <a:off x="1928813" y="2857500"/>
            <a:ext cx="5286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igdy </a:t>
            </a:r>
            <a:r>
              <a:rPr lang="pl-PL" sz="2000" dirty="0"/>
              <a:t>nie przyjmujcie propozycji wspólnego spaceru lub przejażdżki </a:t>
            </a:r>
            <a:r>
              <a:rPr lang="pl-PL" sz="2000" dirty="0" smtClean="0"/>
              <a:t>samochodem.</a:t>
            </a:r>
            <a:endParaRPr lang="pl-PL" sz="2000" dirty="0"/>
          </a:p>
        </p:txBody>
      </p:sp>
      <p:sp>
        <p:nvSpPr>
          <p:cNvPr id="5129" name="Prostokąt 10"/>
          <p:cNvSpPr>
            <a:spLocks noChangeArrowheads="1"/>
          </p:cNvSpPr>
          <p:nvPr/>
        </p:nvSpPr>
        <p:spPr bwMode="auto">
          <a:xfrm>
            <a:off x="2214563" y="3786188"/>
            <a:ext cx="4929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eżeli </a:t>
            </a:r>
            <a:r>
              <a:rPr lang="pl-PL" sz="2000" dirty="0"/>
              <a:t>obcy będzie próbował zrobić Wam krzywdę – </a:t>
            </a:r>
            <a:r>
              <a:rPr lang="pl-PL" sz="2000" dirty="0" smtClean="0"/>
              <a:t>wołajcie                             GŁOŚNO </a:t>
            </a:r>
            <a:r>
              <a:rPr lang="pl-PL" sz="2000" dirty="0"/>
              <a:t>O POMOC!</a:t>
            </a:r>
          </a:p>
        </p:txBody>
      </p:sp>
      <p:pic>
        <p:nvPicPr>
          <p:cNvPr id="5130" name="Picture 7" descr="HH0044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38" y="4000500"/>
            <a:ext cx="15065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5" descr="j015577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38" y="5072063"/>
            <a:ext cx="15240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14"/>
          <p:cNvSpPr/>
          <p:nvPr/>
        </p:nvSpPr>
        <p:spPr>
          <a:xfrm>
            <a:off x="3538382" y="142852"/>
            <a:ext cx="18982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Obcy</a:t>
            </a:r>
            <a:endParaRPr lang="pl-P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sl0062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071813"/>
            <a:ext cx="180975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 descr="j03513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1143000"/>
            <a:ext cx="1457325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7" descr="bd0491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2714625"/>
            <a:ext cx="1760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m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143000"/>
            <a:ext cx="18034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2124017" y="142852"/>
            <a:ext cx="47644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Pobyt w lesie</a:t>
            </a:r>
            <a:endParaRPr lang="pl-P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51" name="Prostokąt 11"/>
          <p:cNvSpPr>
            <a:spLocks noChangeArrowheads="1"/>
          </p:cNvSpPr>
          <p:nvPr/>
        </p:nvSpPr>
        <p:spPr bwMode="auto">
          <a:xfrm>
            <a:off x="1714500" y="1285875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2000" dirty="0"/>
              <a:t>Z</a:t>
            </a:r>
            <a:r>
              <a:rPr lang="pl-PL" sz="2000" dirty="0" smtClean="0"/>
              <a:t>achowujcie </a:t>
            </a:r>
            <a:r>
              <a:rPr lang="pl-PL" sz="2000" dirty="0"/>
              <a:t>się cicho, w lesie żyje wiele zwierząt nie przeszkadzajcie </a:t>
            </a:r>
            <a:r>
              <a:rPr lang="pl-PL" sz="2000" dirty="0" smtClean="0"/>
              <a:t>im.</a:t>
            </a:r>
            <a:endParaRPr lang="pl-PL" sz="2000" dirty="0"/>
          </a:p>
        </p:txBody>
      </p:sp>
      <p:sp>
        <p:nvSpPr>
          <p:cNvPr id="6152" name="Prostokąt 12"/>
          <p:cNvSpPr>
            <a:spLocks noChangeArrowheads="1"/>
          </p:cNvSpPr>
          <p:nvPr/>
        </p:nvSpPr>
        <p:spPr bwMode="auto">
          <a:xfrm>
            <a:off x="2714625" y="3571875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2000" dirty="0" smtClean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bawcie się ogniem, nie rozpalajcie ogniska- możecie spowodować </a:t>
            </a:r>
            <a:r>
              <a:rPr lang="pl-PL" sz="2000" dirty="0" smtClean="0"/>
              <a:t>pożar.</a:t>
            </a:r>
            <a:endParaRPr lang="pl-PL" sz="2000" dirty="0"/>
          </a:p>
        </p:txBody>
      </p:sp>
      <p:sp>
        <p:nvSpPr>
          <p:cNvPr id="6153" name="Prostokąt 13"/>
          <p:cNvSpPr>
            <a:spLocks noChangeArrowheads="1"/>
          </p:cNvSpPr>
          <p:nvPr/>
        </p:nvSpPr>
        <p:spPr bwMode="auto">
          <a:xfrm>
            <a:off x="2357438" y="2643188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zaśmiecajcie lasu (nie rzucajcie papierków, butelek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sp>
        <p:nvSpPr>
          <p:cNvPr id="6154" name="Prostokąt 14"/>
          <p:cNvSpPr>
            <a:spLocks noChangeArrowheads="1"/>
          </p:cNvSpPr>
          <p:nvPr/>
        </p:nvSpPr>
        <p:spPr bwMode="auto">
          <a:xfrm>
            <a:off x="2071688" y="2071688"/>
            <a:ext cx="4293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łamcie gałęzi drzew i </a:t>
            </a:r>
            <a:r>
              <a:rPr lang="pl-PL" sz="2000" dirty="0" smtClean="0"/>
              <a:t>krzaków.</a:t>
            </a:r>
            <a:endParaRPr lang="pl-PL" sz="2000" dirty="0"/>
          </a:p>
        </p:txBody>
      </p:sp>
      <p:sp>
        <p:nvSpPr>
          <p:cNvPr id="6155" name="Prostokąt 16"/>
          <p:cNvSpPr>
            <a:spLocks noChangeArrowheads="1"/>
          </p:cNvSpPr>
          <p:nvPr/>
        </p:nvSpPr>
        <p:spPr bwMode="auto">
          <a:xfrm>
            <a:off x="3000375" y="4857750"/>
            <a:ext cx="5715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buFont typeface="Wingdings" pitchFamily="2" charset="2"/>
              <a:buChar char="ü"/>
            </a:pPr>
            <a:r>
              <a:rPr lang="pl-PL" sz="2000" dirty="0"/>
              <a:t>M</a:t>
            </a:r>
            <a:r>
              <a:rPr lang="pl-PL" sz="2000" dirty="0" smtClean="0"/>
              <a:t>ożecie </a:t>
            </a:r>
            <a:r>
              <a:rPr lang="pl-PL" sz="2000" dirty="0"/>
              <a:t>zarazić się groźnymi chorobami:</a:t>
            </a:r>
          </a:p>
          <a:p>
            <a:pPr marL="265113" indent="-265113">
              <a:buFont typeface="Wingdings" pitchFamily="2" charset="2"/>
              <a:buNone/>
            </a:pPr>
            <a:r>
              <a:rPr lang="pl-PL" sz="2000" dirty="0"/>
              <a:t>	- wścieklizną - nie dotykajcie dzikich zwierząt</a:t>
            </a:r>
          </a:p>
          <a:p>
            <a:pPr marL="265113" indent="-265113">
              <a:buFont typeface="Wingdings" pitchFamily="2" charset="2"/>
              <a:buNone/>
            </a:pPr>
            <a:r>
              <a:rPr lang="pl-PL" sz="2000" dirty="0"/>
              <a:t>	- przenoszonymi przez kleszcze </a:t>
            </a:r>
            <a:r>
              <a:rPr lang="pl-PL" sz="2000" i="1" dirty="0"/>
              <a:t>(borelioza, </a:t>
            </a:r>
            <a:r>
              <a:rPr lang="pl-PL" sz="2000" i="1" dirty="0" err="1"/>
              <a:t>odkleszczowe</a:t>
            </a:r>
            <a:r>
              <a:rPr lang="pl-PL" sz="2000" i="1" dirty="0"/>
              <a:t> zapalenie opon mózgowych</a:t>
            </a:r>
            <a:r>
              <a:rPr lang="pl-PL" sz="2000" i="1" dirty="0" smtClean="0"/>
              <a:t>).</a:t>
            </a:r>
            <a:endParaRPr lang="pl-PL" sz="2000" i="1" dirty="0"/>
          </a:p>
        </p:txBody>
      </p:sp>
      <p:pic>
        <p:nvPicPr>
          <p:cNvPr id="6156" name="Picture 5" descr="j023288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4643438"/>
            <a:ext cx="2530475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2" descr="NA0106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286375"/>
            <a:ext cx="1619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3" descr="z_zak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572125"/>
            <a:ext cx="1143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82" name="Group 7"/>
          <p:cNvGrpSpPr>
            <a:grpSpLocks noChangeAspect="1"/>
          </p:cNvGrpSpPr>
          <p:nvPr/>
        </p:nvGrpSpPr>
        <p:grpSpPr bwMode="auto">
          <a:xfrm>
            <a:off x="4429124" y="1285860"/>
            <a:ext cx="1482725" cy="1095632"/>
            <a:chOff x="4195" y="903"/>
            <a:chExt cx="1161" cy="858"/>
          </a:xfrm>
        </p:grpSpPr>
        <p:sp>
          <p:nvSpPr>
            <p:cNvPr id="7185" name="AutoShape 6"/>
            <p:cNvSpPr>
              <a:spLocks noChangeAspect="1" noChangeArrowheads="1" noTextEdit="1"/>
            </p:cNvSpPr>
            <p:nvPr/>
          </p:nvSpPr>
          <p:spPr bwMode="auto">
            <a:xfrm>
              <a:off x="4195" y="903"/>
              <a:ext cx="1161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7186" name="Group 14"/>
            <p:cNvGrpSpPr>
              <a:grpSpLocks/>
            </p:cNvGrpSpPr>
            <p:nvPr/>
          </p:nvGrpSpPr>
          <p:grpSpPr bwMode="auto">
            <a:xfrm>
              <a:off x="4194" y="975"/>
              <a:ext cx="463" cy="781"/>
              <a:chOff x="4194" y="975"/>
              <a:chExt cx="463" cy="781"/>
            </a:xfrm>
          </p:grpSpPr>
          <p:sp>
            <p:nvSpPr>
              <p:cNvPr id="7193" name="Freeform 8"/>
              <p:cNvSpPr>
                <a:spLocks/>
              </p:cNvSpPr>
              <p:nvPr/>
            </p:nvSpPr>
            <p:spPr bwMode="auto">
              <a:xfrm>
                <a:off x="4243" y="1197"/>
                <a:ext cx="157" cy="285"/>
              </a:xfrm>
              <a:custGeom>
                <a:avLst/>
                <a:gdLst>
                  <a:gd name="T0" fmla="*/ 28 w 313"/>
                  <a:gd name="T1" fmla="*/ 1 h 570"/>
                  <a:gd name="T2" fmla="*/ 40 w 313"/>
                  <a:gd name="T3" fmla="*/ 0 h 570"/>
                  <a:gd name="T4" fmla="*/ 50 w 313"/>
                  <a:gd name="T5" fmla="*/ 1 h 570"/>
                  <a:gd name="T6" fmla="*/ 56 w 313"/>
                  <a:gd name="T7" fmla="*/ 4 h 570"/>
                  <a:gd name="T8" fmla="*/ 61 w 313"/>
                  <a:gd name="T9" fmla="*/ 7 h 570"/>
                  <a:gd name="T10" fmla="*/ 65 w 313"/>
                  <a:gd name="T11" fmla="*/ 14 h 570"/>
                  <a:gd name="T12" fmla="*/ 69 w 313"/>
                  <a:gd name="T13" fmla="*/ 21 h 570"/>
                  <a:gd name="T14" fmla="*/ 73 w 313"/>
                  <a:gd name="T15" fmla="*/ 30 h 570"/>
                  <a:gd name="T16" fmla="*/ 75 w 313"/>
                  <a:gd name="T17" fmla="*/ 41 h 570"/>
                  <a:gd name="T18" fmla="*/ 77 w 313"/>
                  <a:gd name="T19" fmla="*/ 53 h 570"/>
                  <a:gd name="T20" fmla="*/ 78 w 313"/>
                  <a:gd name="T21" fmla="*/ 67 h 570"/>
                  <a:gd name="T22" fmla="*/ 79 w 313"/>
                  <a:gd name="T23" fmla="*/ 80 h 570"/>
                  <a:gd name="T24" fmla="*/ 78 w 313"/>
                  <a:gd name="T25" fmla="*/ 90 h 570"/>
                  <a:gd name="T26" fmla="*/ 75 w 313"/>
                  <a:gd name="T27" fmla="*/ 102 h 570"/>
                  <a:gd name="T28" fmla="*/ 70 w 313"/>
                  <a:gd name="T29" fmla="*/ 112 h 570"/>
                  <a:gd name="T30" fmla="*/ 63 w 313"/>
                  <a:gd name="T31" fmla="*/ 123 h 570"/>
                  <a:gd name="T32" fmla="*/ 56 w 313"/>
                  <a:gd name="T33" fmla="*/ 131 h 570"/>
                  <a:gd name="T34" fmla="*/ 46 w 313"/>
                  <a:gd name="T35" fmla="*/ 138 h 570"/>
                  <a:gd name="T36" fmla="*/ 35 w 313"/>
                  <a:gd name="T37" fmla="*/ 141 h 570"/>
                  <a:gd name="T38" fmla="*/ 26 w 313"/>
                  <a:gd name="T39" fmla="*/ 143 h 570"/>
                  <a:gd name="T40" fmla="*/ 18 w 313"/>
                  <a:gd name="T41" fmla="*/ 142 h 570"/>
                  <a:gd name="T42" fmla="*/ 11 w 313"/>
                  <a:gd name="T43" fmla="*/ 138 h 570"/>
                  <a:gd name="T44" fmla="*/ 6 w 313"/>
                  <a:gd name="T45" fmla="*/ 134 h 570"/>
                  <a:gd name="T46" fmla="*/ 2 w 313"/>
                  <a:gd name="T47" fmla="*/ 126 h 570"/>
                  <a:gd name="T48" fmla="*/ 0 w 313"/>
                  <a:gd name="T49" fmla="*/ 118 h 570"/>
                  <a:gd name="T50" fmla="*/ 0 w 313"/>
                  <a:gd name="T51" fmla="*/ 110 h 570"/>
                  <a:gd name="T52" fmla="*/ 2 w 313"/>
                  <a:gd name="T53" fmla="*/ 102 h 570"/>
                  <a:gd name="T54" fmla="*/ 6 w 313"/>
                  <a:gd name="T55" fmla="*/ 96 h 570"/>
                  <a:gd name="T56" fmla="*/ 12 w 313"/>
                  <a:gd name="T57" fmla="*/ 90 h 570"/>
                  <a:gd name="T58" fmla="*/ 19 w 313"/>
                  <a:gd name="T59" fmla="*/ 84 h 570"/>
                  <a:gd name="T60" fmla="*/ 22 w 313"/>
                  <a:gd name="T61" fmla="*/ 80 h 570"/>
                  <a:gd name="T62" fmla="*/ 23 w 313"/>
                  <a:gd name="T63" fmla="*/ 76 h 570"/>
                  <a:gd name="T64" fmla="*/ 23 w 313"/>
                  <a:gd name="T65" fmla="*/ 71 h 570"/>
                  <a:gd name="T66" fmla="*/ 21 w 313"/>
                  <a:gd name="T67" fmla="*/ 61 h 570"/>
                  <a:gd name="T68" fmla="*/ 19 w 313"/>
                  <a:gd name="T69" fmla="*/ 51 h 570"/>
                  <a:gd name="T70" fmla="*/ 15 w 313"/>
                  <a:gd name="T71" fmla="*/ 45 h 570"/>
                  <a:gd name="T72" fmla="*/ 10 w 313"/>
                  <a:gd name="T73" fmla="*/ 37 h 570"/>
                  <a:gd name="T74" fmla="*/ 8 w 313"/>
                  <a:gd name="T75" fmla="*/ 32 h 570"/>
                  <a:gd name="T76" fmla="*/ 7 w 313"/>
                  <a:gd name="T77" fmla="*/ 25 h 570"/>
                  <a:gd name="T78" fmla="*/ 8 w 313"/>
                  <a:gd name="T79" fmla="*/ 18 h 570"/>
                  <a:gd name="T80" fmla="*/ 12 w 313"/>
                  <a:gd name="T81" fmla="*/ 10 h 570"/>
                  <a:gd name="T82" fmla="*/ 16 w 313"/>
                  <a:gd name="T83" fmla="*/ 6 h 570"/>
                  <a:gd name="T84" fmla="*/ 22 w 313"/>
                  <a:gd name="T85" fmla="*/ 3 h 570"/>
                  <a:gd name="T86" fmla="*/ 26 w 313"/>
                  <a:gd name="T87" fmla="*/ 2 h 570"/>
                  <a:gd name="T88" fmla="*/ 35 w 313"/>
                  <a:gd name="T89" fmla="*/ 1 h 570"/>
                  <a:gd name="T90" fmla="*/ 28 w 313"/>
                  <a:gd name="T91" fmla="*/ 1 h 57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13"/>
                  <a:gd name="T139" fmla="*/ 0 h 570"/>
                  <a:gd name="T140" fmla="*/ 313 w 313"/>
                  <a:gd name="T141" fmla="*/ 570 h 57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13" h="570">
                    <a:moveTo>
                      <a:pt x="112" y="4"/>
                    </a:moveTo>
                    <a:lnTo>
                      <a:pt x="159" y="0"/>
                    </a:lnTo>
                    <a:lnTo>
                      <a:pt x="197" y="4"/>
                    </a:lnTo>
                    <a:lnTo>
                      <a:pt x="224" y="16"/>
                    </a:lnTo>
                    <a:lnTo>
                      <a:pt x="243" y="31"/>
                    </a:lnTo>
                    <a:lnTo>
                      <a:pt x="260" y="57"/>
                    </a:lnTo>
                    <a:lnTo>
                      <a:pt x="276" y="86"/>
                    </a:lnTo>
                    <a:lnTo>
                      <a:pt x="289" y="123"/>
                    </a:lnTo>
                    <a:lnTo>
                      <a:pt x="298" y="166"/>
                    </a:lnTo>
                    <a:lnTo>
                      <a:pt x="307" y="215"/>
                    </a:lnTo>
                    <a:lnTo>
                      <a:pt x="310" y="266"/>
                    </a:lnTo>
                    <a:lnTo>
                      <a:pt x="313" y="321"/>
                    </a:lnTo>
                    <a:lnTo>
                      <a:pt x="309" y="363"/>
                    </a:lnTo>
                    <a:lnTo>
                      <a:pt x="297" y="410"/>
                    </a:lnTo>
                    <a:lnTo>
                      <a:pt x="277" y="451"/>
                    </a:lnTo>
                    <a:lnTo>
                      <a:pt x="250" y="494"/>
                    </a:lnTo>
                    <a:lnTo>
                      <a:pt x="222" y="523"/>
                    </a:lnTo>
                    <a:lnTo>
                      <a:pt x="182" y="549"/>
                    </a:lnTo>
                    <a:lnTo>
                      <a:pt x="139" y="564"/>
                    </a:lnTo>
                    <a:lnTo>
                      <a:pt x="102" y="570"/>
                    </a:lnTo>
                    <a:lnTo>
                      <a:pt x="70" y="565"/>
                    </a:lnTo>
                    <a:lnTo>
                      <a:pt x="42" y="552"/>
                    </a:lnTo>
                    <a:lnTo>
                      <a:pt x="23" y="534"/>
                    </a:lnTo>
                    <a:lnTo>
                      <a:pt x="8" y="507"/>
                    </a:lnTo>
                    <a:lnTo>
                      <a:pt x="0" y="475"/>
                    </a:lnTo>
                    <a:lnTo>
                      <a:pt x="0" y="442"/>
                    </a:lnTo>
                    <a:lnTo>
                      <a:pt x="8" y="410"/>
                    </a:lnTo>
                    <a:lnTo>
                      <a:pt x="23" y="384"/>
                    </a:lnTo>
                    <a:lnTo>
                      <a:pt x="46" y="361"/>
                    </a:lnTo>
                    <a:lnTo>
                      <a:pt x="73" y="339"/>
                    </a:lnTo>
                    <a:lnTo>
                      <a:pt x="85" y="321"/>
                    </a:lnTo>
                    <a:lnTo>
                      <a:pt x="90" y="304"/>
                    </a:lnTo>
                    <a:lnTo>
                      <a:pt x="89" y="281"/>
                    </a:lnTo>
                    <a:lnTo>
                      <a:pt x="82" y="244"/>
                    </a:lnTo>
                    <a:lnTo>
                      <a:pt x="73" y="206"/>
                    </a:lnTo>
                    <a:lnTo>
                      <a:pt x="60" y="181"/>
                    </a:lnTo>
                    <a:lnTo>
                      <a:pt x="39" y="150"/>
                    </a:lnTo>
                    <a:lnTo>
                      <a:pt x="31" y="128"/>
                    </a:lnTo>
                    <a:lnTo>
                      <a:pt x="28" y="101"/>
                    </a:lnTo>
                    <a:lnTo>
                      <a:pt x="31" y="69"/>
                    </a:lnTo>
                    <a:lnTo>
                      <a:pt x="46" y="42"/>
                    </a:lnTo>
                    <a:lnTo>
                      <a:pt x="64" y="25"/>
                    </a:lnTo>
                    <a:lnTo>
                      <a:pt x="86" y="15"/>
                    </a:lnTo>
                    <a:lnTo>
                      <a:pt x="103" y="8"/>
                    </a:lnTo>
                    <a:lnTo>
                      <a:pt x="137" y="2"/>
                    </a:lnTo>
                    <a:lnTo>
                      <a:pt x="1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4" name="Freeform 9"/>
              <p:cNvSpPr>
                <a:spLocks/>
              </p:cNvSpPr>
              <p:nvPr/>
            </p:nvSpPr>
            <p:spPr bwMode="auto">
              <a:xfrm>
                <a:off x="4194" y="1031"/>
                <a:ext cx="179" cy="152"/>
              </a:xfrm>
              <a:custGeom>
                <a:avLst/>
                <a:gdLst>
                  <a:gd name="T0" fmla="*/ 65 w 356"/>
                  <a:gd name="T1" fmla="*/ 45 h 304"/>
                  <a:gd name="T2" fmla="*/ 63 w 356"/>
                  <a:gd name="T3" fmla="*/ 36 h 304"/>
                  <a:gd name="T4" fmla="*/ 60 w 356"/>
                  <a:gd name="T5" fmla="*/ 28 h 304"/>
                  <a:gd name="T6" fmla="*/ 57 w 356"/>
                  <a:gd name="T7" fmla="*/ 21 h 304"/>
                  <a:gd name="T8" fmla="*/ 52 w 356"/>
                  <a:gd name="T9" fmla="*/ 16 h 304"/>
                  <a:gd name="T10" fmla="*/ 46 w 356"/>
                  <a:gd name="T11" fmla="*/ 10 h 304"/>
                  <a:gd name="T12" fmla="*/ 41 w 356"/>
                  <a:gd name="T13" fmla="*/ 5 h 304"/>
                  <a:gd name="T14" fmla="*/ 37 w 356"/>
                  <a:gd name="T15" fmla="*/ 2 h 304"/>
                  <a:gd name="T16" fmla="*/ 31 w 356"/>
                  <a:gd name="T17" fmla="*/ 1 h 304"/>
                  <a:gd name="T18" fmla="*/ 24 w 356"/>
                  <a:gd name="T19" fmla="*/ 0 h 304"/>
                  <a:gd name="T20" fmla="*/ 17 w 356"/>
                  <a:gd name="T21" fmla="*/ 1 h 304"/>
                  <a:gd name="T22" fmla="*/ 11 w 356"/>
                  <a:gd name="T23" fmla="*/ 3 h 304"/>
                  <a:gd name="T24" fmla="*/ 6 w 356"/>
                  <a:gd name="T25" fmla="*/ 8 h 304"/>
                  <a:gd name="T26" fmla="*/ 2 w 356"/>
                  <a:gd name="T27" fmla="*/ 15 h 304"/>
                  <a:gd name="T28" fmla="*/ 0 w 356"/>
                  <a:gd name="T29" fmla="*/ 23 h 304"/>
                  <a:gd name="T30" fmla="*/ 1 w 356"/>
                  <a:gd name="T31" fmla="*/ 31 h 304"/>
                  <a:gd name="T32" fmla="*/ 2 w 356"/>
                  <a:gd name="T33" fmla="*/ 39 h 304"/>
                  <a:gd name="T34" fmla="*/ 5 w 356"/>
                  <a:gd name="T35" fmla="*/ 46 h 304"/>
                  <a:gd name="T36" fmla="*/ 9 w 356"/>
                  <a:gd name="T37" fmla="*/ 53 h 304"/>
                  <a:gd name="T38" fmla="*/ 15 w 356"/>
                  <a:gd name="T39" fmla="*/ 59 h 304"/>
                  <a:gd name="T40" fmla="*/ 22 w 356"/>
                  <a:gd name="T41" fmla="*/ 66 h 304"/>
                  <a:gd name="T42" fmla="*/ 30 w 356"/>
                  <a:gd name="T43" fmla="*/ 70 h 304"/>
                  <a:gd name="T44" fmla="*/ 38 w 356"/>
                  <a:gd name="T45" fmla="*/ 74 h 304"/>
                  <a:gd name="T46" fmla="*/ 47 w 356"/>
                  <a:gd name="T47" fmla="*/ 76 h 304"/>
                  <a:gd name="T48" fmla="*/ 54 w 356"/>
                  <a:gd name="T49" fmla="*/ 76 h 304"/>
                  <a:gd name="T50" fmla="*/ 58 w 356"/>
                  <a:gd name="T51" fmla="*/ 75 h 304"/>
                  <a:gd name="T52" fmla="*/ 61 w 356"/>
                  <a:gd name="T53" fmla="*/ 70 h 304"/>
                  <a:gd name="T54" fmla="*/ 64 w 356"/>
                  <a:gd name="T55" fmla="*/ 64 h 304"/>
                  <a:gd name="T56" fmla="*/ 65 w 356"/>
                  <a:gd name="T57" fmla="*/ 59 h 304"/>
                  <a:gd name="T58" fmla="*/ 65 w 356"/>
                  <a:gd name="T59" fmla="*/ 56 h 304"/>
                  <a:gd name="T60" fmla="*/ 72 w 356"/>
                  <a:gd name="T61" fmla="*/ 61 h 304"/>
                  <a:gd name="T62" fmla="*/ 77 w 356"/>
                  <a:gd name="T63" fmla="*/ 64 h 304"/>
                  <a:gd name="T64" fmla="*/ 83 w 356"/>
                  <a:gd name="T65" fmla="*/ 66 h 304"/>
                  <a:gd name="T66" fmla="*/ 88 w 356"/>
                  <a:gd name="T67" fmla="*/ 64 h 304"/>
                  <a:gd name="T68" fmla="*/ 90 w 356"/>
                  <a:gd name="T69" fmla="*/ 61 h 304"/>
                  <a:gd name="T70" fmla="*/ 90 w 356"/>
                  <a:gd name="T71" fmla="*/ 57 h 304"/>
                  <a:gd name="T72" fmla="*/ 87 w 356"/>
                  <a:gd name="T73" fmla="*/ 54 h 304"/>
                  <a:gd name="T74" fmla="*/ 84 w 356"/>
                  <a:gd name="T75" fmla="*/ 53 h 304"/>
                  <a:gd name="T76" fmla="*/ 78 w 356"/>
                  <a:gd name="T77" fmla="*/ 51 h 304"/>
                  <a:gd name="T78" fmla="*/ 73 w 356"/>
                  <a:gd name="T79" fmla="*/ 50 h 304"/>
                  <a:gd name="T80" fmla="*/ 69 w 356"/>
                  <a:gd name="T81" fmla="*/ 48 h 304"/>
                  <a:gd name="T82" fmla="*/ 65 w 356"/>
                  <a:gd name="T83" fmla="*/ 45 h 3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304"/>
                  <a:gd name="T128" fmla="*/ 356 w 356"/>
                  <a:gd name="T129" fmla="*/ 304 h 30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304">
                    <a:moveTo>
                      <a:pt x="259" y="180"/>
                    </a:moveTo>
                    <a:lnTo>
                      <a:pt x="249" y="144"/>
                    </a:lnTo>
                    <a:lnTo>
                      <a:pt x="237" y="112"/>
                    </a:lnTo>
                    <a:lnTo>
                      <a:pt x="224" y="87"/>
                    </a:lnTo>
                    <a:lnTo>
                      <a:pt x="206" y="64"/>
                    </a:lnTo>
                    <a:lnTo>
                      <a:pt x="183" y="38"/>
                    </a:lnTo>
                    <a:lnTo>
                      <a:pt x="162" y="20"/>
                    </a:lnTo>
                    <a:lnTo>
                      <a:pt x="146" y="11"/>
                    </a:lnTo>
                    <a:lnTo>
                      <a:pt x="121" y="4"/>
                    </a:lnTo>
                    <a:lnTo>
                      <a:pt x="93" y="0"/>
                    </a:lnTo>
                    <a:lnTo>
                      <a:pt x="67" y="4"/>
                    </a:lnTo>
                    <a:lnTo>
                      <a:pt x="42" y="15"/>
                    </a:lnTo>
                    <a:lnTo>
                      <a:pt x="23" y="32"/>
                    </a:lnTo>
                    <a:lnTo>
                      <a:pt x="7" y="63"/>
                    </a:lnTo>
                    <a:lnTo>
                      <a:pt x="0" y="92"/>
                    </a:lnTo>
                    <a:lnTo>
                      <a:pt x="2" y="124"/>
                    </a:lnTo>
                    <a:lnTo>
                      <a:pt x="7" y="156"/>
                    </a:lnTo>
                    <a:lnTo>
                      <a:pt x="19" y="186"/>
                    </a:lnTo>
                    <a:lnTo>
                      <a:pt x="34" y="213"/>
                    </a:lnTo>
                    <a:lnTo>
                      <a:pt x="60" y="238"/>
                    </a:lnTo>
                    <a:lnTo>
                      <a:pt x="87" y="261"/>
                    </a:lnTo>
                    <a:lnTo>
                      <a:pt x="119" y="279"/>
                    </a:lnTo>
                    <a:lnTo>
                      <a:pt x="152" y="295"/>
                    </a:lnTo>
                    <a:lnTo>
                      <a:pt x="185" y="304"/>
                    </a:lnTo>
                    <a:lnTo>
                      <a:pt x="212" y="304"/>
                    </a:lnTo>
                    <a:lnTo>
                      <a:pt x="230" y="297"/>
                    </a:lnTo>
                    <a:lnTo>
                      <a:pt x="243" y="279"/>
                    </a:lnTo>
                    <a:lnTo>
                      <a:pt x="254" y="256"/>
                    </a:lnTo>
                    <a:lnTo>
                      <a:pt x="257" y="238"/>
                    </a:lnTo>
                    <a:lnTo>
                      <a:pt x="257" y="224"/>
                    </a:lnTo>
                    <a:lnTo>
                      <a:pt x="284" y="244"/>
                    </a:lnTo>
                    <a:lnTo>
                      <a:pt x="306" y="256"/>
                    </a:lnTo>
                    <a:lnTo>
                      <a:pt x="329" y="261"/>
                    </a:lnTo>
                    <a:lnTo>
                      <a:pt x="348" y="256"/>
                    </a:lnTo>
                    <a:lnTo>
                      <a:pt x="356" y="244"/>
                    </a:lnTo>
                    <a:lnTo>
                      <a:pt x="354" y="230"/>
                    </a:lnTo>
                    <a:lnTo>
                      <a:pt x="347" y="219"/>
                    </a:lnTo>
                    <a:lnTo>
                      <a:pt x="332" y="212"/>
                    </a:lnTo>
                    <a:lnTo>
                      <a:pt x="308" y="206"/>
                    </a:lnTo>
                    <a:lnTo>
                      <a:pt x="290" y="202"/>
                    </a:lnTo>
                    <a:lnTo>
                      <a:pt x="273" y="192"/>
                    </a:lnTo>
                    <a:lnTo>
                      <a:pt x="259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5" name="Freeform 10"/>
              <p:cNvSpPr>
                <a:spLocks/>
              </p:cNvSpPr>
              <p:nvPr/>
            </p:nvSpPr>
            <p:spPr bwMode="auto">
              <a:xfrm>
                <a:off x="4306" y="975"/>
                <a:ext cx="351" cy="263"/>
              </a:xfrm>
              <a:custGeom>
                <a:avLst/>
                <a:gdLst>
                  <a:gd name="T0" fmla="*/ 8 w 703"/>
                  <a:gd name="T1" fmla="*/ 112 h 527"/>
                  <a:gd name="T2" fmla="*/ 1 w 703"/>
                  <a:gd name="T3" fmla="*/ 115 h 527"/>
                  <a:gd name="T4" fmla="*/ 1 w 703"/>
                  <a:gd name="T5" fmla="*/ 125 h 527"/>
                  <a:gd name="T6" fmla="*/ 17 w 703"/>
                  <a:gd name="T7" fmla="*/ 131 h 527"/>
                  <a:gd name="T8" fmla="*/ 38 w 703"/>
                  <a:gd name="T9" fmla="*/ 129 h 527"/>
                  <a:gd name="T10" fmla="*/ 55 w 703"/>
                  <a:gd name="T11" fmla="*/ 118 h 527"/>
                  <a:gd name="T12" fmla="*/ 74 w 703"/>
                  <a:gd name="T13" fmla="*/ 98 h 527"/>
                  <a:gd name="T14" fmla="*/ 86 w 703"/>
                  <a:gd name="T15" fmla="*/ 76 h 527"/>
                  <a:gd name="T16" fmla="*/ 99 w 703"/>
                  <a:gd name="T17" fmla="*/ 58 h 527"/>
                  <a:gd name="T18" fmla="*/ 113 w 703"/>
                  <a:gd name="T19" fmla="*/ 41 h 527"/>
                  <a:gd name="T20" fmla="*/ 126 w 703"/>
                  <a:gd name="T21" fmla="*/ 30 h 527"/>
                  <a:gd name="T22" fmla="*/ 137 w 703"/>
                  <a:gd name="T23" fmla="*/ 32 h 527"/>
                  <a:gd name="T24" fmla="*/ 142 w 703"/>
                  <a:gd name="T25" fmla="*/ 40 h 527"/>
                  <a:gd name="T26" fmla="*/ 142 w 703"/>
                  <a:gd name="T27" fmla="*/ 48 h 527"/>
                  <a:gd name="T28" fmla="*/ 148 w 703"/>
                  <a:gd name="T29" fmla="*/ 52 h 527"/>
                  <a:gd name="T30" fmla="*/ 152 w 703"/>
                  <a:gd name="T31" fmla="*/ 46 h 527"/>
                  <a:gd name="T32" fmla="*/ 152 w 703"/>
                  <a:gd name="T33" fmla="*/ 38 h 527"/>
                  <a:gd name="T34" fmla="*/ 149 w 703"/>
                  <a:gd name="T35" fmla="*/ 28 h 527"/>
                  <a:gd name="T36" fmla="*/ 151 w 703"/>
                  <a:gd name="T37" fmla="*/ 20 h 527"/>
                  <a:gd name="T38" fmla="*/ 161 w 703"/>
                  <a:gd name="T39" fmla="*/ 13 h 527"/>
                  <a:gd name="T40" fmla="*/ 174 w 703"/>
                  <a:gd name="T41" fmla="*/ 10 h 527"/>
                  <a:gd name="T42" fmla="*/ 175 w 703"/>
                  <a:gd name="T43" fmla="*/ 8 h 527"/>
                  <a:gd name="T44" fmla="*/ 171 w 703"/>
                  <a:gd name="T45" fmla="*/ 2 h 527"/>
                  <a:gd name="T46" fmla="*/ 151 w 703"/>
                  <a:gd name="T47" fmla="*/ 1 h 527"/>
                  <a:gd name="T48" fmla="*/ 135 w 703"/>
                  <a:gd name="T49" fmla="*/ 12 h 527"/>
                  <a:gd name="T50" fmla="*/ 123 w 703"/>
                  <a:gd name="T51" fmla="*/ 20 h 527"/>
                  <a:gd name="T52" fmla="*/ 106 w 703"/>
                  <a:gd name="T53" fmla="*/ 32 h 527"/>
                  <a:gd name="T54" fmla="*/ 87 w 703"/>
                  <a:gd name="T55" fmla="*/ 50 h 527"/>
                  <a:gd name="T56" fmla="*/ 74 w 703"/>
                  <a:gd name="T57" fmla="*/ 70 h 527"/>
                  <a:gd name="T58" fmla="*/ 58 w 703"/>
                  <a:gd name="T59" fmla="*/ 91 h 527"/>
                  <a:gd name="T60" fmla="*/ 41 w 703"/>
                  <a:gd name="T61" fmla="*/ 106 h 527"/>
                  <a:gd name="T62" fmla="*/ 20 w 703"/>
                  <a:gd name="T63" fmla="*/ 112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3"/>
                  <a:gd name="T97" fmla="*/ 0 h 527"/>
                  <a:gd name="T98" fmla="*/ 703 w 703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3" h="527">
                    <a:moveTo>
                      <a:pt x="61" y="450"/>
                    </a:moveTo>
                    <a:lnTo>
                      <a:pt x="34" y="450"/>
                    </a:lnTo>
                    <a:lnTo>
                      <a:pt x="30" y="452"/>
                    </a:lnTo>
                    <a:lnTo>
                      <a:pt x="7" y="461"/>
                    </a:lnTo>
                    <a:lnTo>
                      <a:pt x="0" y="479"/>
                    </a:lnTo>
                    <a:lnTo>
                      <a:pt x="5" y="501"/>
                    </a:lnTo>
                    <a:lnTo>
                      <a:pt x="29" y="517"/>
                    </a:lnTo>
                    <a:lnTo>
                      <a:pt x="71" y="527"/>
                    </a:lnTo>
                    <a:lnTo>
                      <a:pt x="114" y="526"/>
                    </a:lnTo>
                    <a:lnTo>
                      <a:pt x="152" y="517"/>
                    </a:lnTo>
                    <a:lnTo>
                      <a:pt x="186" y="501"/>
                    </a:lnTo>
                    <a:lnTo>
                      <a:pt x="221" y="475"/>
                    </a:lnTo>
                    <a:lnTo>
                      <a:pt x="258" y="440"/>
                    </a:lnTo>
                    <a:lnTo>
                      <a:pt x="296" y="393"/>
                    </a:lnTo>
                    <a:lnTo>
                      <a:pt x="321" y="351"/>
                    </a:lnTo>
                    <a:lnTo>
                      <a:pt x="347" y="307"/>
                    </a:lnTo>
                    <a:lnTo>
                      <a:pt x="372" y="264"/>
                    </a:lnTo>
                    <a:lnTo>
                      <a:pt x="396" y="234"/>
                    </a:lnTo>
                    <a:lnTo>
                      <a:pt x="423" y="197"/>
                    </a:lnTo>
                    <a:lnTo>
                      <a:pt x="452" y="164"/>
                    </a:lnTo>
                    <a:lnTo>
                      <a:pt x="481" y="138"/>
                    </a:lnTo>
                    <a:lnTo>
                      <a:pt x="507" y="123"/>
                    </a:lnTo>
                    <a:lnTo>
                      <a:pt x="531" y="122"/>
                    </a:lnTo>
                    <a:lnTo>
                      <a:pt x="550" y="129"/>
                    </a:lnTo>
                    <a:lnTo>
                      <a:pt x="560" y="140"/>
                    </a:lnTo>
                    <a:lnTo>
                      <a:pt x="568" y="160"/>
                    </a:lnTo>
                    <a:lnTo>
                      <a:pt x="571" y="176"/>
                    </a:lnTo>
                    <a:lnTo>
                      <a:pt x="571" y="195"/>
                    </a:lnTo>
                    <a:lnTo>
                      <a:pt x="578" y="206"/>
                    </a:lnTo>
                    <a:lnTo>
                      <a:pt x="593" y="208"/>
                    </a:lnTo>
                    <a:lnTo>
                      <a:pt x="605" y="201"/>
                    </a:lnTo>
                    <a:lnTo>
                      <a:pt x="611" y="187"/>
                    </a:lnTo>
                    <a:lnTo>
                      <a:pt x="614" y="171"/>
                    </a:lnTo>
                    <a:lnTo>
                      <a:pt x="608" y="154"/>
                    </a:lnTo>
                    <a:lnTo>
                      <a:pt x="599" y="129"/>
                    </a:lnTo>
                    <a:lnTo>
                      <a:pt x="596" y="115"/>
                    </a:lnTo>
                    <a:lnTo>
                      <a:pt x="599" y="97"/>
                    </a:lnTo>
                    <a:lnTo>
                      <a:pt x="606" y="81"/>
                    </a:lnTo>
                    <a:lnTo>
                      <a:pt x="626" y="63"/>
                    </a:lnTo>
                    <a:lnTo>
                      <a:pt x="644" y="54"/>
                    </a:lnTo>
                    <a:lnTo>
                      <a:pt x="668" y="48"/>
                    </a:lnTo>
                    <a:lnTo>
                      <a:pt x="696" y="41"/>
                    </a:lnTo>
                    <a:lnTo>
                      <a:pt x="691" y="42"/>
                    </a:lnTo>
                    <a:lnTo>
                      <a:pt x="703" y="33"/>
                    </a:lnTo>
                    <a:lnTo>
                      <a:pt x="701" y="22"/>
                    </a:lnTo>
                    <a:lnTo>
                      <a:pt x="684" y="9"/>
                    </a:lnTo>
                    <a:lnTo>
                      <a:pt x="646" y="0"/>
                    </a:lnTo>
                    <a:lnTo>
                      <a:pt x="605" y="5"/>
                    </a:lnTo>
                    <a:lnTo>
                      <a:pt x="568" y="21"/>
                    </a:lnTo>
                    <a:lnTo>
                      <a:pt x="540" y="49"/>
                    </a:lnTo>
                    <a:lnTo>
                      <a:pt x="521" y="68"/>
                    </a:lnTo>
                    <a:lnTo>
                      <a:pt x="492" y="83"/>
                    </a:lnTo>
                    <a:lnTo>
                      <a:pt x="457" y="102"/>
                    </a:lnTo>
                    <a:lnTo>
                      <a:pt x="424" y="129"/>
                    </a:lnTo>
                    <a:lnTo>
                      <a:pt x="388" y="163"/>
                    </a:lnTo>
                    <a:lnTo>
                      <a:pt x="351" y="202"/>
                    </a:lnTo>
                    <a:lnTo>
                      <a:pt x="324" y="240"/>
                    </a:lnTo>
                    <a:lnTo>
                      <a:pt x="297" y="282"/>
                    </a:lnTo>
                    <a:lnTo>
                      <a:pt x="265" y="326"/>
                    </a:lnTo>
                    <a:lnTo>
                      <a:pt x="233" y="367"/>
                    </a:lnTo>
                    <a:lnTo>
                      <a:pt x="200" y="399"/>
                    </a:lnTo>
                    <a:lnTo>
                      <a:pt x="164" y="424"/>
                    </a:lnTo>
                    <a:lnTo>
                      <a:pt x="123" y="443"/>
                    </a:lnTo>
                    <a:lnTo>
                      <a:pt x="83" y="448"/>
                    </a:lnTo>
                    <a:lnTo>
                      <a:pt x="61" y="4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6" name="Freeform 11"/>
              <p:cNvSpPr>
                <a:spLocks/>
              </p:cNvSpPr>
              <p:nvPr/>
            </p:nvSpPr>
            <p:spPr bwMode="auto">
              <a:xfrm>
                <a:off x="4266" y="1220"/>
                <a:ext cx="348" cy="279"/>
              </a:xfrm>
              <a:custGeom>
                <a:avLst/>
                <a:gdLst>
                  <a:gd name="T0" fmla="*/ 24 w 698"/>
                  <a:gd name="T1" fmla="*/ 12 h 558"/>
                  <a:gd name="T2" fmla="*/ 20 w 698"/>
                  <a:gd name="T3" fmla="*/ 4 h 558"/>
                  <a:gd name="T4" fmla="*/ 13 w 698"/>
                  <a:gd name="T5" fmla="*/ 0 h 558"/>
                  <a:gd name="T6" fmla="*/ 6 w 698"/>
                  <a:gd name="T7" fmla="*/ 1 h 558"/>
                  <a:gd name="T8" fmla="*/ 1 w 698"/>
                  <a:gd name="T9" fmla="*/ 4 h 558"/>
                  <a:gd name="T10" fmla="*/ 0 w 698"/>
                  <a:gd name="T11" fmla="*/ 12 h 558"/>
                  <a:gd name="T12" fmla="*/ 2 w 698"/>
                  <a:gd name="T13" fmla="*/ 19 h 558"/>
                  <a:gd name="T14" fmla="*/ 7 w 698"/>
                  <a:gd name="T15" fmla="*/ 26 h 558"/>
                  <a:gd name="T16" fmla="*/ 15 w 698"/>
                  <a:gd name="T17" fmla="*/ 35 h 558"/>
                  <a:gd name="T18" fmla="*/ 24 w 698"/>
                  <a:gd name="T19" fmla="*/ 43 h 558"/>
                  <a:gd name="T20" fmla="*/ 35 w 698"/>
                  <a:gd name="T21" fmla="*/ 52 h 558"/>
                  <a:gd name="T22" fmla="*/ 49 w 698"/>
                  <a:gd name="T23" fmla="*/ 62 h 558"/>
                  <a:gd name="T24" fmla="*/ 62 w 698"/>
                  <a:gd name="T25" fmla="*/ 70 h 558"/>
                  <a:gd name="T26" fmla="*/ 84 w 698"/>
                  <a:gd name="T27" fmla="*/ 84 h 558"/>
                  <a:gd name="T28" fmla="*/ 103 w 698"/>
                  <a:gd name="T29" fmla="*/ 94 h 558"/>
                  <a:gd name="T30" fmla="*/ 123 w 698"/>
                  <a:gd name="T31" fmla="*/ 105 h 558"/>
                  <a:gd name="T32" fmla="*/ 133 w 698"/>
                  <a:gd name="T33" fmla="*/ 112 h 558"/>
                  <a:gd name="T34" fmla="*/ 138 w 698"/>
                  <a:gd name="T35" fmla="*/ 119 h 558"/>
                  <a:gd name="T36" fmla="*/ 140 w 698"/>
                  <a:gd name="T37" fmla="*/ 126 h 558"/>
                  <a:gd name="T38" fmla="*/ 142 w 698"/>
                  <a:gd name="T39" fmla="*/ 133 h 558"/>
                  <a:gd name="T40" fmla="*/ 146 w 698"/>
                  <a:gd name="T41" fmla="*/ 138 h 558"/>
                  <a:gd name="T42" fmla="*/ 153 w 698"/>
                  <a:gd name="T43" fmla="*/ 140 h 558"/>
                  <a:gd name="T44" fmla="*/ 160 w 698"/>
                  <a:gd name="T45" fmla="*/ 139 h 558"/>
                  <a:gd name="T46" fmla="*/ 167 w 698"/>
                  <a:gd name="T47" fmla="*/ 138 h 558"/>
                  <a:gd name="T48" fmla="*/ 172 w 698"/>
                  <a:gd name="T49" fmla="*/ 136 h 558"/>
                  <a:gd name="T50" fmla="*/ 174 w 698"/>
                  <a:gd name="T51" fmla="*/ 132 h 558"/>
                  <a:gd name="T52" fmla="*/ 171 w 698"/>
                  <a:gd name="T53" fmla="*/ 128 h 558"/>
                  <a:gd name="T54" fmla="*/ 164 w 698"/>
                  <a:gd name="T55" fmla="*/ 128 h 558"/>
                  <a:gd name="T56" fmla="*/ 167 w 698"/>
                  <a:gd name="T57" fmla="*/ 126 h 558"/>
                  <a:gd name="T58" fmla="*/ 168 w 698"/>
                  <a:gd name="T59" fmla="*/ 123 h 558"/>
                  <a:gd name="T60" fmla="*/ 166 w 698"/>
                  <a:gd name="T61" fmla="*/ 120 h 558"/>
                  <a:gd name="T62" fmla="*/ 161 w 698"/>
                  <a:gd name="T63" fmla="*/ 119 h 558"/>
                  <a:gd name="T64" fmla="*/ 154 w 698"/>
                  <a:gd name="T65" fmla="*/ 120 h 558"/>
                  <a:gd name="T66" fmla="*/ 152 w 698"/>
                  <a:gd name="T67" fmla="*/ 117 h 558"/>
                  <a:gd name="T68" fmla="*/ 155 w 698"/>
                  <a:gd name="T69" fmla="*/ 113 h 558"/>
                  <a:gd name="T70" fmla="*/ 159 w 698"/>
                  <a:gd name="T71" fmla="*/ 108 h 558"/>
                  <a:gd name="T72" fmla="*/ 163 w 698"/>
                  <a:gd name="T73" fmla="*/ 105 h 558"/>
                  <a:gd name="T74" fmla="*/ 164 w 698"/>
                  <a:gd name="T75" fmla="*/ 100 h 558"/>
                  <a:gd name="T76" fmla="*/ 164 w 698"/>
                  <a:gd name="T77" fmla="*/ 97 h 558"/>
                  <a:gd name="T78" fmla="*/ 161 w 698"/>
                  <a:gd name="T79" fmla="*/ 95 h 558"/>
                  <a:gd name="T80" fmla="*/ 158 w 698"/>
                  <a:gd name="T81" fmla="*/ 95 h 558"/>
                  <a:gd name="T82" fmla="*/ 154 w 698"/>
                  <a:gd name="T83" fmla="*/ 97 h 558"/>
                  <a:gd name="T84" fmla="*/ 152 w 698"/>
                  <a:gd name="T85" fmla="*/ 100 h 558"/>
                  <a:gd name="T86" fmla="*/ 151 w 698"/>
                  <a:gd name="T87" fmla="*/ 104 h 558"/>
                  <a:gd name="T88" fmla="*/ 150 w 698"/>
                  <a:gd name="T89" fmla="*/ 108 h 558"/>
                  <a:gd name="T90" fmla="*/ 147 w 698"/>
                  <a:gd name="T91" fmla="*/ 109 h 558"/>
                  <a:gd name="T92" fmla="*/ 144 w 698"/>
                  <a:gd name="T93" fmla="*/ 109 h 558"/>
                  <a:gd name="T94" fmla="*/ 137 w 698"/>
                  <a:gd name="T95" fmla="*/ 105 h 558"/>
                  <a:gd name="T96" fmla="*/ 130 w 698"/>
                  <a:gd name="T97" fmla="*/ 100 h 558"/>
                  <a:gd name="T98" fmla="*/ 119 w 698"/>
                  <a:gd name="T99" fmla="*/ 92 h 558"/>
                  <a:gd name="T100" fmla="*/ 107 w 698"/>
                  <a:gd name="T101" fmla="*/ 84 h 558"/>
                  <a:gd name="T102" fmla="*/ 96 w 698"/>
                  <a:gd name="T103" fmla="*/ 76 h 558"/>
                  <a:gd name="T104" fmla="*/ 83 w 698"/>
                  <a:gd name="T105" fmla="*/ 67 h 558"/>
                  <a:gd name="T106" fmla="*/ 72 w 698"/>
                  <a:gd name="T107" fmla="*/ 56 h 558"/>
                  <a:gd name="T108" fmla="*/ 61 w 698"/>
                  <a:gd name="T109" fmla="*/ 45 h 558"/>
                  <a:gd name="T110" fmla="*/ 47 w 698"/>
                  <a:gd name="T111" fmla="*/ 34 h 558"/>
                  <a:gd name="T112" fmla="*/ 36 w 698"/>
                  <a:gd name="T113" fmla="*/ 26 h 558"/>
                  <a:gd name="T114" fmla="*/ 29 w 698"/>
                  <a:gd name="T115" fmla="*/ 19 h 558"/>
                  <a:gd name="T116" fmla="*/ 24 w 698"/>
                  <a:gd name="T117" fmla="*/ 12 h 55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98"/>
                  <a:gd name="T178" fmla="*/ 0 h 558"/>
                  <a:gd name="T179" fmla="*/ 698 w 698"/>
                  <a:gd name="T180" fmla="*/ 558 h 55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98" h="558">
                    <a:moveTo>
                      <a:pt x="99" y="51"/>
                    </a:moveTo>
                    <a:lnTo>
                      <a:pt x="81" y="18"/>
                    </a:lnTo>
                    <a:lnTo>
                      <a:pt x="55" y="0"/>
                    </a:lnTo>
                    <a:lnTo>
                      <a:pt x="26" y="3"/>
                    </a:lnTo>
                    <a:lnTo>
                      <a:pt x="7" y="19"/>
                    </a:lnTo>
                    <a:lnTo>
                      <a:pt x="0" y="51"/>
                    </a:lnTo>
                    <a:lnTo>
                      <a:pt x="8" y="78"/>
                    </a:lnTo>
                    <a:lnTo>
                      <a:pt x="28" y="106"/>
                    </a:lnTo>
                    <a:lnTo>
                      <a:pt x="60" y="141"/>
                    </a:lnTo>
                    <a:lnTo>
                      <a:pt x="98" y="173"/>
                    </a:lnTo>
                    <a:lnTo>
                      <a:pt x="142" y="210"/>
                    </a:lnTo>
                    <a:lnTo>
                      <a:pt x="197" y="249"/>
                    </a:lnTo>
                    <a:lnTo>
                      <a:pt x="250" y="280"/>
                    </a:lnTo>
                    <a:lnTo>
                      <a:pt x="338" y="337"/>
                    </a:lnTo>
                    <a:lnTo>
                      <a:pt x="413" y="376"/>
                    </a:lnTo>
                    <a:lnTo>
                      <a:pt x="494" y="423"/>
                    </a:lnTo>
                    <a:lnTo>
                      <a:pt x="534" y="449"/>
                    </a:lnTo>
                    <a:lnTo>
                      <a:pt x="555" y="477"/>
                    </a:lnTo>
                    <a:lnTo>
                      <a:pt x="564" y="505"/>
                    </a:lnTo>
                    <a:lnTo>
                      <a:pt x="572" y="530"/>
                    </a:lnTo>
                    <a:lnTo>
                      <a:pt x="587" y="549"/>
                    </a:lnTo>
                    <a:lnTo>
                      <a:pt x="614" y="558"/>
                    </a:lnTo>
                    <a:lnTo>
                      <a:pt x="644" y="555"/>
                    </a:lnTo>
                    <a:lnTo>
                      <a:pt x="671" y="551"/>
                    </a:lnTo>
                    <a:lnTo>
                      <a:pt x="692" y="544"/>
                    </a:lnTo>
                    <a:lnTo>
                      <a:pt x="698" y="526"/>
                    </a:lnTo>
                    <a:lnTo>
                      <a:pt x="685" y="512"/>
                    </a:lnTo>
                    <a:lnTo>
                      <a:pt x="657" y="512"/>
                    </a:lnTo>
                    <a:lnTo>
                      <a:pt x="671" y="505"/>
                    </a:lnTo>
                    <a:lnTo>
                      <a:pt x="674" y="495"/>
                    </a:lnTo>
                    <a:lnTo>
                      <a:pt x="667" y="482"/>
                    </a:lnTo>
                    <a:lnTo>
                      <a:pt x="646" y="479"/>
                    </a:lnTo>
                    <a:lnTo>
                      <a:pt x="620" y="480"/>
                    </a:lnTo>
                    <a:lnTo>
                      <a:pt x="609" y="469"/>
                    </a:lnTo>
                    <a:lnTo>
                      <a:pt x="622" y="453"/>
                    </a:lnTo>
                    <a:lnTo>
                      <a:pt x="639" y="432"/>
                    </a:lnTo>
                    <a:lnTo>
                      <a:pt x="653" y="420"/>
                    </a:lnTo>
                    <a:lnTo>
                      <a:pt x="660" y="403"/>
                    </a:lnTo>
                    <a:lnTo>
                      <a:pt x="659" y="391"/>
                    </a:lnTo>
                    <a:lnTo>
                      <a:pt x="648" y="382"/>
                    </a:lnTo>
                    <a:lnTo>
                      <a:pt x="633" y="382"/>
                    </a:lnTo>
                    <a:lnTo>
                      <a:pt x="618" y="389"/>
                    </a:lnTo>
                    <a:lnTo>
                      <a:pt x="611" y="400"/>
                    </a:lnTo>
                    <a:lnTo>
                      <a:pt x="607" y="417"/>
                    </a:lnTo>
                    <a:lnTo>
                      <a:pt x="601" y="433"/>
                    </a:lnTo>
                    <a:lnTo>
                      <a:pt x="589" y="438"/>
                    </a:lnTo>
                    <a:lnTo>
                      <a:pt x="578" y="438"/>
                    </a:lnTo>
                    <a:lnTo>
                      <a:pt x="552" y="423"/>
                    </a:lnTo>
                    <a:lnTo>
                      <a:pt x="521" y="400"/>
                    </a:lnTo>
                    <a:lnTo>
                      <a:pt x="479" y="370"/>
                    </a:lnTo>
                    <a:lnTo>
                      <a:pt x="431" y="336"/>
                    </a:lnTo>
                    <a:lnTo>
                      <a:pt x="386" y="305"/>
                    </a:lnTo>
                    <a:lnTo>
                      <a:pt x="333" y="265"/>
                    </a:lnTo>
                    <a:lnTo>
                      <a:pt x="291" y="225"/>
                    </a:lnTo>
                    <a:lnTo>
                      <a:pt x="245" y="180"/>
                    </a:lnTo>
                    <a:lnTo>
                      <a:pt x="188" y="136"/>
                    </a:lnTo>
                    <a:lnTo>
                      <a:pt x="146" y="105"/>
                    </a:lnTo>
                    <a:lnTo>
                      <a:pt x="117" y="77"/>
                    </a:lnTo>
                    <a:lnTo>
                      <a:pt x="99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7" name="Freeform 12"/>
              <p:cNvSpPr>
                <a:spLocks/>
              </p:cNvSpPr>
              <p:nvPr/>
            </p:nvSpPr>
            <p:spPr bwMode="auto">
              <a:xfrm>
                <a:off x="4224" y="1420"/>
                <a:ext cx="99" cy="336"/>
              </a:xfrm>
              <a:custGeom>
                <a:avLst/>
                <a:gdLst>
                  <a:gd name="T0" fmla="*/ 12 w 197"/>
                  <a:gd name="T1" fmla="*/ 21 h 674"/>
                  <a:gd name="T2" fmla="*/ 18 w 197"/>
                  <a:gd name="T3" fmla="*/ 9 h 674"/>
                  <a:gd name="T4" fmla="*/ 23 w 197"/>
                  <a:gd name="T5" fmla="*/ 2 h 674"/>
                  <a:gd name="T6" fmla="*/ 29 w 197"/>
                  <a:gd name="T7" fmla="*/ 0 h 674"/>
                  <a:gd name="T8" fmla="*/ 34 w 197"/>
                  <a:gd name="T9" fmla="*/ 0 h 674"/>
                  <a:gd name="T10" fmla="*/ 39 w 197"/>
                  <a:gd name="T11" fmla="*/ 2 h 674"/>
                  <a:gd name="T12" fmla="*/ 42 w 197"/>
                  <a:gd name="T13" fmla="*/ 5 h 674"/>
                  <a:gd name="T14" fmla="*/ 44 w 197"/>
                  <a:gd name="T15" fmla="*/ 11 h 674"/>
                  <a:gd name="T16" fmla="*/ 43 w 197"/>
                  <a:gd name="T17" fmla="*/ 17 h 674"/>
                  <a:gd name="T18" fmla="*/ 39 w 197"/>
                  <a:gd name="T19" fmla="*/ 23 h 674"/>
                  <a:gd name="T20" fmla="*/ 33 w 197"/>
                  <a:gd name="T21" fmla="*/ 28 h 674"/>
                  <a:gd name="T22" fmla="*/ 27 w 197"/>
                  <a:gd name="T23" fmla="*/ 33 h 674"/>
                  <a:gd name="T24" fmla="*/ 22 w 197"/>
                  <a:gd name="T25" fmla="*/ 40 h 674"/>
                  <a:gd name="T26" fmla="*/ 18 w 197"/>
                  <a:gd name="T27" fmla="*/ 46 h 674"/>
                  <a:gd name="T28" fmla="*/ 15 w 197"/>
                  <a:gd name="T29" fmla="*/ 54 h 674"/>
                  <a:gd name="T30" fmla="*/ 14 w 197"/>
                  <a:gd name="T31" fmla="*/ 59 h 674"/>
                  <a:gd name="T32" fmla="*/ 14 w 197"/>
                  <a:gd name="T33" fmla="*/ 62 h 674"/>
                  <a:gd name="T34" fmla="*/ 17 w 197"/>
                  <a:gd name="T35" fmla="*/ 66 h 674"/>
                  <a:gd name="T36" fmla="*/ 26 w 197"/>
                  <a:gd name="T37" fmla="*/ 75 h 674"/>
                  <a:gd name="T38" fmla="*/ 31 w 197"/>
                  <a:gd name="T39" fmla="*/ 85 h 674"/>
                  <a:gd name="T40" fmla="*/ 35 w 197"/>
                  <a:gd name="T41" fmla="*/ 94 h 674"/>
                  <a:gd name="T42" fmla="*/ 39 w 197"/>
                  <a:gd name="T43" fmla="*/ 105 h 674"/>
                  <a:gd name="T44" fmla="*/ 41 w 197"/>
                  <a:gd name="T45" fmla="*/ 119 h 674"/>
                  <a:gd name="T46" fmla="*/ 43 w 197"/>
                  <a:gd name="T47" fmla="*/ 126 h 674"/>
                  <a:gd name="T48" fmla="*/ 47 w 197"/>
                  <a:gd name="T49" fmla="*/ 131 h 674"/>
                  <a:gd name="T50" fmla="*/ 50 w 197"/>
                  <a:gd name="T51" fmla="*/ 139 h 674"/>
                  <a:gd name="T52" fmla="*/ 49 w 197"/>
                  <a:gd name="T53" fmla="*/ 144 h 674"/>
                  <a:gd name="T54" fmla="*/ 46 w 197"/>
                  <a:gd name="T55" fmla="*/ 147 h 674"/>
                  <a:gd name="T56" fmla="*/ 39 w 197"/>
                  <a:gd name="T57" fmla="*/ 149 h 674"/>
                  <a:gd name="T58" fmla="*/ 27 w 197"/>
                  <a:gd name="T59" fmla="*/ 153 h 674"/>
                  <a:gd name="T60" fmla="*/ 19 w 197"/>
                  <a:gd name="T61" fmla="*/ 157 h 674"/>
                  <a:gd name="T62" fmla="*/ 16 w 197"/>
                  <a:gd name="T63" fmla="*/ 160 h 674"/>
                  <a:gd name="T64" fmla="*/ 13 w 197"/>
                  <a:gd name="T65" fmla="*/ 165 h 674"/>
                  <a:gd name="T66" fmla="*/ 11 w 197"/>
                  <a:gd name="T67" fmla="*/ 167 h 674"/>
                  <a:gd name="T68" fmla="*/ 6 w 197"/>
                  <a:gd name="T69" fmla="*/ 168 h 674"/>
                  <a:gd name="T70" fmla="*/ 2 w 197"/>
                  <a:gd name="T71" fmla="*/ 165 h 674"/>
                  <a:gd name="T72" fmla="*/ 0 w 197"/>
                  <a:gd name="T73" fmla="*/ 158 h 674"/>
                  <a:gd name="T74" fmla="*/ 2 w 197"/>
                  <a:gd name="T75" fmla="*/ 154 h 674"/>
                  <a:gd name="T76" fmla="*/ 7 w 197"/>
                  <a:gd name="T77" fmla="*/ 150 h 674"/>
                  <a:gd name="T78" fmla="*/ 17 w 197"/>
                  <a:gd name="T79" fmla="*/ 146 h 674"/>
                  <a:gd name="T80" fmla="*/ 26 w 197"/>
                  <a:gd name="T81" fmla="*/ 142 h 674"/>
                  <a:gd name="T82" fmla="*/ 33 w 197"/>
                  <a:gd name="T83" fmla="*/ 139 h 674"/>
                  <a:gd name="T84" fmla="*/ 36 w 197"/>
                  <a:gd name="T85" fmla="*/ 135 h 674"/>
                  <a:gd name="T86" fmla="*/ 37 w 197"/>
                  <a:gd name="T87" fmla="*/ 130 h 674"/>
                  <a:gd name="T88" fmla="*/ 36 w 197"/>
                  <a:gd name="T89" fmla="*/ 125 h 674"/>
                  <a:gd name="T90" fmla="*/ 32 w 197"/>
                  <a:gd name="T91" fmla="*/ 114 h 674"/>
                  <a:gd name="T92" fmla="*/ 27 w 197"/>
                  <a:gd name="T93" fmla="*/ 102 h 674"/>
                  <a:gd name="T94" fmla="*/ 22 w 197"/>
                  <a:gd name="T95" fmla="*/ 90 h 674"/>
                  <a:gd name="T96" fmla="*/ 14 w 197"/>
                  <a:gd name="T97" fmla="*/ 81 h 674"/>
                  <a:gd name="T98" fmla="*/ 8 w 197"/>
                  <a:gd name="T99" fmla="*/ 73 h 674"/>
                  <a:gd name="T100" fmla="*/ 4 w 197"/>
                  <a:gd name="T101" fmla="*/ 66 h 674"/>
                  <a:gd name="T102" fmla="*/ 2 w 197"/>
                  <a:gd name="T103" fmla="*/ 59 h 674"/>
                  <a:gd name="T104" fmla="*/ 2 w 197"/>
                  <a:gd name="T105" fmla="*/ 50 h 674"/>
                  <a:gd name="T106" fmla="*/ 4 w 197"/>
                  <a:gd name="T107" fmla="*/ 41 h 674"/>
                  <a:gd name="T108" fmla="*/ 8 w 197"/>
                  <a:gd name="T109" fmla="*/ 31 h 674"/>
                  <a:gd name="T110" fmla="*/ 11 w 197"/>
                  <a:gd name="T111" fmla="*/ 24 h 674"/>
                  <a:gd name="T112" fmla="*/ 12 w 197"/>
                  <a:gd name="T113" fmla="*/ 21 h 6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97"/>
                  <a:gd name="T172" fmla="*/ 0 h 674"/>
                  <a:gd name="T173" fmla="*/ 197 w 197"/>
                  <a:gd name="T174" fmla="*/ 674 h 6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97" h="674">
                    <a:moveTo>
                      <a:pt x="47" y="84"/>
                    </a:moveTo>
                    <a:lnTo>
                      <a:pt x="70" y="38"/>
                    </a:lnTo>
                    <a:lnTo>
                      <a:pt x="92" y="11"/>
                    </a:lnTo>
                    <a:lnTo>
                      <a:pt x="113" y="0"/>
                    </a:lnTo>
                    <a:lnTo>
                      <a:pt x="133" y="0"/>
                    </a:lnTo>
                    <a:lnTo>
                      <a:pt x="155" y="11"/>
                    </a:lnTo>
                    <a:lnTo>
                      <a:pt x="166" y="23"/>
                    </a:lnTo>
                    <a:lnTo>
                      <a:pt x="173" y="46"/>
                    </a:lnTo>
                    <a:lnTo>
                      <a:pt x="170" y="70"/>
                    </a:lnTo>
                    <a:lnTo>
                      <a:pt x="155" y="92"/>
                    </a:lnTo>
                    <a:lnTo>
                      <a:pt x="132" y="113"/>
                    </a:lnTo>
                    <a:lnTo>
                      <a:pt x="107" y="133"/>
                    </a:lnTo>
                    <a:lnTo>
                      <a:pt x="86" y="160"/>
                    </a:lnTo>
                    <a:lnTo>
                      <a:pt x="69" y="186"/>
                    </a:lnTo>
                    <a:lnTo>
                      <a:pt x="57" y="218"/>
                    </a:lnTo>
                    <a:lnTo>
                      <a:pt x="53" y="238"/>
                    </a:lnTo>
                    <a:lnTo>
                      <a:pt x="54" y="251"/>
                    </a:lnTo>
                    <a:lnTo>
                      <a:pt x="68" y="266"/>
                    </a:lnTo>
                    <a:lnTo>
                      <a:pt x="101" y="303"/>
                    </a:lnTo>
                    <a:lnTo>
                      <a:pt x="123" y="342"/>
                    </a:lnTo>
                    <a:lnTo>
                      <a:pt x="139" y="377"/>
                    </a:lnTo>
                    <a:lnTo>
                      <a:pt x="153" y="424"/>
                    </a:lnTo>
                    <a:lnTo>
                      <a:pt x="163" y="479"/>
                    </a:lnTo>
                    <a:lnTo>
                      <a:pt x="172" y="508"/>
                    </a:lnTo>
                    <a:lnTo>
                      <a:pt x="188" y="526"/>
                    </a:lnTo>
                    <a:lnTo>
                      <a:pt x="197" y="557"/>
                    </a:lnTo>
                    <a:lnTo>
                      <a:pt x="194" y="577"/>
                    </a:lnTo>
                    <a:lnTo>
                      <a:pt x="182" y="590"/>
                    </a:lnTo>
                    <a:lnTo>
                      <a:pt x="153" y="598"/>
                    </a:lnTo>
                    <a:lnTo>
                      <a:pt x="108" y="615"/>
                    </a:lnTo>
                    <a:lnTo>
                      <a:pt x="75" y="631"/>
                    </a:lnTo>
                    <a:lnTo>
                      <a:pt x="62" y="643"/>
                    </a:lnTo>
                    <a:lnTo>
                      <a:pt x="52" y="664"/>
                    </a:lnTo>
                    <a:lnTo>
                      <a:pt x="41" y="672"/>
                    </a:lnTo>
                    <a:lnTo>
                      <a:pt x="22" y="674"/>
                    </a:lnTo>
                    <a:lnTo>
                      <a:pt x="6" y="662"/>
                    </a:lnTo>
                    <a:lnTo>
                      <a:pt x="0" y="636"/>
                    </a:lnTo>
                    <a:lnTo>
                      <a:pt x="7" y="619"/>
                    </a:lnTo>
                    <a:lnTo>
                      <a:pt x="27" y="601"/>
                    </a:lnTo>
                    <a:lnTo>
                      <a:pt x="65" y="585"/>
                    </a:lnTo>
                    <a:lnTo>
                      <a:pt x="103" y="572"/>
                    </a:lnTo>
                    <a:lnTo>
                      <a:pt x="132" y="558"/>
                    </a:lnTo>
                    <a:lnTo>
                      <a:pt x="142" y="542"/>
                    </a:lnTo>
                    <a:lnTo>
                      <a:pt x="148" y="524"/>
                    </a:lnTo>
                    <a:lnTo>
                      <a:pt x="143" y="501"/>
                    </a:lnTo>
                    <a:lnTo>
                      <a:pt x="125" y="457"/>
                    </a:lnTo>
                    <a:lnTo>
                      <a:pt x="106" y="410"/>
                    </a:lnTo>
                    <a:lnTo>
                      <a:pt x="85" y="363"/>
                    </a:lnTo>
                    <a:lnTo>
                      <a:pt x="55" y="324"/>
                    </a:lnTo>
                    <a:lnTo>
                      <a:pt x="30" y="292"/>
                    </a:lnTo>
                    <a:lnTo>
                      <a:pt x="15" y="265"/>
                    </a:lnTo>
                    <a:lnTo>
                      <a:pt x="7" y="238"/>
                    </a:lnTo>
                    <a:lnTo>
                      <a:pt x="7" y="203"/>
                    </a:lnTo>
                    <a:lnTo>
                      <a:pt x="16" y="164"/>
                    </a:lnTo>
                    <a:lnTo>
                      <a:pt x="32" y="127"/>
                    </a:lnTo>
                    <a:lnTo>
                      <a:pt x="42" y="97"/>
                    </a:ln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8" name="Freeform 13"/>
              <p:cNvSpPr>
                <a:spLocks/>
              </p:cNvSpPr>
              <p:nvPr/>
            </p:nvSpPr>
            <p:spPr bwMode="auto">
              <a:xfrm>
                <a:off x="4305" y="1424"/>
                <a:ext cx="165" cy="293"/>
              </a:xfrm>
              <a:custGeom>
                <a:avLst/>
                <a:gdLst>
                  <a:gd name="T0" fmla="*/ 41 w 329"/>
                  <a:gd name="T1" fmla="*/ 28 h 586"/>
                  <a:gd name="T2" fmla="*/ 27 w 329"/>
                  <a:gd name="T3" fmla="*/ 10 h 586"/>
                  <a:gd name="T4" fmla="*/ 16 w 329"/>
                  <a:gd name="T5" fmla="*/ 1 h 586"/>
                  <a:gd name="T6" fmla="*/ 11 w 329"/>
                  <a:gd name="T7" fmla="*/ 0 h 586"/>
                  <a:gd name="T8" fmla="*/ 5 w 329"/>
                  <a:gd name="T9" fmla="*/ 2 h 586"/>
                  <a:gd name="T10" fmla="*/ 1 w 329"/>
                  <a:gd name="T11" fmla="*/ 9 h 586"/>
                  <a:gd name="T12" fmla="*/ 0 w 329"/>
                  <a:gd name="T13" fmla="*/ 14 h 586"/>
                  <a:gd name="T14" fmla="*/ 3 w 329"/>
                  <a:gd name="T15" fmla="*/ 20 h 586"/>
                  <a:gd name="T16" fmla="*/ 7 w 329"/>
                  <a:gd name="T17" fmla="*/ 24 h 586"/>
                  <a:gd name="T18" fmla="*/ 16 w 329"/>
                  <a:gd name="T19" fmla="*/ 29 h 586"/>
                  <a:gd name="T20" fmla="*/ 27 w 329"/>
                  <a:gd name="T21" fmla="*/ 37 h 586"/>
                  <a:gd name="T22" fmla="*/ 33 w 329"/>
                  <a:gd name="T23" fmla="*/ 43 h 586"/>
                  <a:gd name="T24" fmla="*/ 36 w 329"/>
                  <a:gd name="T25" fmla="*/ 48 h 586"/>
                  <a:gd name="T26" fmla="*/ 38 w 329"/>
                  <a:gd name="T27" fmla="*/ 54 h 586"/>
                  <a:gd name="T28" fmla="*/ 37 w 329"/>
                  <a:gd name="T29" fmla="*/ 57 h 586"/>
                  <a:gd name="T30" fmla="*/ 35 w 329"/>
                  <a:gd name="T31" fmla="*/ 60 h 586"/>
                  <a:gd name="T32" fmla="*/ 30 w 329"/>
                  <a:gd name="T33" fmla="*/ 69 h 586"/>
                  <a:gd name="T34" fmla="*/ 28 w 329"/>
                  <a:gd name="T35" fmla="*/ 77 h 586"/>
                  <a:gd name="T36" fmla="*/ 27 w 329"/>
                  <a:gd name="T37" fmla="*/ 87 h 586"/>
                  <a:gd name="T38" fmla="*/ 27 w 329"/>
                  <a:gd name="T39" fmla="*/ 97 h 586"/>
                  <a:gd name="T40" fmla="*/ 28 w 329"/>
                  <a:gd name="T41" fmla="*/ 108 h 586"/>
                  <a:gd name="T42" fmla="*/ 30 w 329"/>
                  <a:gd name="T43" fmla="*/ 119 h 586"/>
                  <a:gd name="T44" fmla="*/ 30 w 329"/>
                  <a:gd name="T45" fmla="*/ 126 h 586"/>
                  <a:gd name="T46" fmla="*/ 30 w 329"/>
                  <a:gd name="T47" fmla="*/ 133 h 586"/>
                  <a:gd name="T48" fmla="*/ 32 w 329"/>
                  <a:gd name="T49" fmla="*/ 137 h 586"/>
                  <a:gd name="T50" fmla="*/ 34 w 329"/>
                  <a:gd name="T51" fmla="*/ 138 h 586"/>
                  <a:gd name="T52" fmla="*/ 38 w 329"/>
                  <a:gd name="T53" fmla="*/ 139 h 586"/>
                  <a:gd name="T54" fmla="*/ 43 w 329"/>
                  <a:gd name="T55" fmla="*/ 137 h 586"/>
                  <a:gd name="T56" fmla="*/ 49 w 329"/>
                  <a:gd name="T57" fmla="*/ 136 h 586"/>
                  <a:gd name="T58" fmla="*/ 58 w 329"/>
                  <a:gd name="T59" fmla="*/ 138 h 586"/>
                  <a:gd name="T60" fmla="*/ 67 w 329"/>
                  <a:gd name="T61" fmla="*/ 141 h 586"/>
                  <a:gd name="T62" fmla="*/ 74 w 329"/>
                  <a:gd name="T63" fmla="*/ 147 h 586"/>
                  <a:gd name="T64" fmla="*/ 78 w 329"/>
                  <a:gd name="T65" fmla="*/ 147 h 586"/>
                  <a:gd name="T66" fmla="*/ 80 w 329"/>
                  <a:gd name="T67" fmla="*/ 145 h 586"/>
                  <a:gd name="T68" fmla="*/ 83 w 329"/>
                  <a:gd name="T69" fmla="*/ 142 h 586"/>
                  <a:gd name="T70" fmla="*/ 83 w 329"/>
                  <a:gd name="T71" fmla="*/ 134 h 586"/>
                  <a:gd name="T72" fmla="*/ 79 w 329"/>
                  <a:gd name="T73" fmla="*/ 131 h 586"/>
                  <a:gd name="T74" fmla="*/ 74 w 329"/>
                  <a:gd name="T75" fmla="*/ 130 h 586"/>
                  <a:gd name="T76" fmla="*/ 63 w 329"/>
                  <a:gd name="T77" fmla="*/ 129 h 586"/>
                  <a:gd name="T78" fmla="*/ 53 w 329"/>
                  <a:gd name="T79" fmla="*/ 125 h 586"/>
                  <a:gd name="T80" fmla="*/ 43 w 329"/>
                  <a:gd name="T81" fmla="*/ 122 h 586"/>
                  <a:gd name="T82" fmla="*/ 39 w 329"/>
                  <a:gd name="T83" fmla="*/ 117 h 586"/>
                  <a:gd name="T84" fmla="*/ 38 w 329"/>
                  <a:gd name="T85" fmla="*/ 110 h 586"/>
                  <a:gd name="T86" fmla="*/ 37 w 329"/>
                  <a:gd name="T87" fmla="*/ 98 h 586"/>
                  <a:gd name="T88" fmla="*/ 40 w 329"/>
                  <a:gd name="T89" fmla="*/ 85 h 586"/>
                  <a:gd name="T90" fmla="*/ 43 w 329"/>
                  <a:gd name="T91" fmla="*/ 75 h 586"/>
                  <a:gd name="T92" fmla="*/ 49 w 329"/>
                  <a:gd name="T93" fmla="*/ 65 h 586"/>
                  <a:gd name="T94" fmla="*/ 52 w 329"/>
                  <a:gd name="T95" fmla="*/ 58 h 586"/>
                  <a:gd name="T96" fmla="*/ 53 w 329"/>
                  <a:gd name="T97" fmla="*/ 53 h 586"/>
                  <a:gd name="T98" fmla="*/ 53 w 329"/>
                  <a:gd name="T99" fmla="*/ 48 h 586"/>
                  <a:gd name="T100" fmla="*/ 52 w 329"/>
                  <a:gd name="T101" fmla="*/ 43 h 586"/>
                  <a:gd name="T102" fmla="*/ 48 w 329"/>
                  <a:gd name="T103" fmla="*/ 36 h 586"/>
                  <a:gd name="T104" fmla="*/ 44 w 329"/>
                  <a:gd name="T105" fmla="*/ 31 h 586"/>
                  <a:gd name="T106" fmla="*/ 41 w 329"/>
                  <a:gd name="T107" fmla="*/ 28 h 58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29"/>
                  <a:gd name="T163" fmla="*/ 0 h 586"/>
                  <a:gd name="T164" fmla="*/ 329 w 329"/>
                  <a:gd name="T165" fmla="*/ 586 h 58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29" h="586">
                    <a:moveTo>
                      <a:pt x="163" y="115"/>
                    </a:moveTo>
                    <a:lnTo>
                      <a:pt x="105" y="41"/>
                    </a:lnTo>
                    <a:lnTo>
                      <a:pt x="63" y="3"/>
                    </a:lnTo>
                    <a:lnTo>
                      <a:pt x="41" y="0"/>
                    </a:lnTo>
                    <a:lnTo>
                      <a:pt x="18" y="10"/>
                    </a:lnTo>
                    <a:lnTo>
                      <a:pt x="3" y="35"/>
                    </a:lnTo>
                    <a:lnTo>
                      <a:pt x="0" y="57"/>
                    </a:lnTo>
                    <a:lnTo>
                      <a:pt x="11" y="83"/>
                    </a:lnTo>
                    <a:lnTo>
                      <a:pt x="27" y="96"/>
                    </a:lnTo>
                    <a:lnTo>
                      <a:pt x="63" y="117"/>
                    </a:lnTo>
                    <a:lnTo>
                      <a:pt x="105" y="150"/>
                    </a:lnTo>
                    <a:lnTo>
                      <a:pt x="129" y="175"/>
                    </a:lnTo>
                    <a:lnTo>
                      <a:pt x="143" y="195"/>
                    </a:lnTo>
                    <a:lnTo>
                      <a:pt x="151" y="219"/>
                    </a:lnTo>
                    <a:lnTo>
                      <a:pt x="148" y="230"/>
                    </a:lnTo>
                    <a:lnTo>
                      <a:pt x="139" y="240"/>
                    </a:lnTo>
                    <a:lnTo>
                      <a:pt x="119" y="276"/>
                    </a:lnTo>
                    <a:lnTo>
                      <a:pt x="111" y="309"/>
                    </a:lnTo>
                    <a:lnTo>
                      <a:pt x="107" y="348"/>
                    </a:lnTo>
                    <a:lnTo>
                      <a:pt x="105" y="388"/>
                    </a:lnTo>
                    <a:lnTo>
                      <a:pt x="111" y="433"/>
                    </a:lnTo>
                    <a:lnTo>
                      <a:pt x="118" y="477"/>
                    </a:lnTo>
                    <a:lnTo>
                      <a:pt x="118" y="505"/>
                    </a:lnTo>
                    <a:lnTo>
                      <a:pt x="119" y="530"/>
                    </a:lnTo>
                    <a:lnTo>
                      <a:pt x="127" y="545"/>
                    </a:lnTo>
                    <a:lnTo>
                      <a:pt x="134" y="549"/>
                    </a:lnTo>
                    <a:lnTo>
                      <a:pt x="149" y="553"/>
                    </a:lnTo>
                    <a:lnTo>
                      <a:pt x="171" y="547"/>
                    </a:lnTo>
                    <a:lnTo>
                      <a:pt x="196" y="543"/>
                    </a:lnTo>
                    <a:lnTo>
                      <a:pt x="232" y="549"/>
                    </a:lnTo>
                    <a:lnTo>
                      <a:pt x="267" y="563"/>
                    </a:lnTo>
                    <a:lnTo>
                      <a:pt x="296" y="585"/>
                    </a:lnTo>
                    <a:lnTo>
                      <a:pt x="309" y="586"/>
                    </a:lnTo>
                    <a:lnTo>
                      <a:pt x="320" y="580"/>
                    </a:lnTo>
                    <a:lnTo>
                      <a:pt x="329" y="565"/>
                    </a:lnTo>
                    <a:lnTo>
                      <a:pt x="329" y="533"/>
                    </a:lnTo>
                    <a:lnTo>
                      <a:pt x="315" y="522"/>
                    </a:lnTo>
                    <a:lnTo>
                      <a:pt x="296" y="517"/>
                    </a:lnTo>
                    <a:lnTo>
                      <a:pt x="252" y="513"/>
                    </a:lnTo>
                    <a:lnTo>
                      <a:pt x="211" y="502"/>
                    </a:lnTo>
                    <a:lnTo>
                      <a:pt x="171" y="489"/>
                    </a:lnTo>
                    <a:lnTo>
                      <a:pt x="153" y="470"/>
                    </a:lnTo>
                    <a:lnTo>
                      <a:pt x="149" y="442"/>
                    </a:lnTo>
                    <a:lnTo>
                      <a:pt x="148" y="395"/>
                    </a:lnTo>
                    <a:lnTo>
                      <a:pt x="159" y="341"/>
                    </a:lnTo>
                    <a:lnTo>
                      <a:pt x="172" y="300"/>
                    </a:lnTo>
                    <a:lnTo>
                      <a:pt x="193" y="260"/>
                    </a:lnTo>
                    <a:lnTo>
                      <a:pt x="208" y="233"/>
                    </a:lnTo>
                    <a:lnTo>
                      <a:pt x="212" y="214"/>
                    </a:lnTo>
                    <a:lnTo>
                      <a:pt x="212" y="193"/>
                    </a:lnTo>
                    <a:lnTo>
                      <a:pt x="206" y="174"/>
                    </a:lnTo>
                    <a:lnTo>
                      <a:pt x="189" y="143"/>
                    </a:lnTo>
                    <a:lnTo>
                      <a:pt x="175" y="126"/>
                    </a:lnTo>
                    <a:lnTo>
                      <a:pt x="163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7187" name="Group 20"/>
            <p:cNvGrpSpPr>
              <a:grpSpLocks/>
            </p:cNvGrpSpPr>
            <p:nvPr/>
          </p:nvGrpSpPr>
          <p:grpSpPr bwMode="auto">
            <a:xfrm>
              <a:off x="4561" y="904"/>
              <a:ext cx="791" cy="728"/>
              <a:chOff x="4561" y="904"/>
              <a:chExt cx="791" cy="728"/>
            </a:xfrm>
          </p:grpSpPr>
          <p:sp>
            <p:nvSpPr>
              <p:cNvPr id="7188" name="Freeform 15"/>
              <p:cNvSpPr>
                <a:spLocks/>
              </p:cNvSpPr>
              <p:nvPr/>
            </p:nvSpPr>
            <p:spPr bwMode="auto">
              <a:xfrm>
                <a:off x="4568" y="911"/>
                <a:ext cx="776" cy="711"/>
              </a:xfrm>
              <a:custGeom>
                <a:avLst/>
                <a:gdLst>
                  <a:gd name="T0" fmla="*/ 22 w 1551"/>
                  <a:gd name="T1" fmla="*/ 146 h 1422"/>
                  <a:gd name="T2" fmla="*/ 17 w 1551"/>
                  <a:gd name="T3" fmla="*/ 178 h 1422"/>
                  <a:gd name="T4" fmla="*/ 19 w 1551"/>
                  <a:gd name="T5" fmla="*/ 199 h 1422"/>
                  <a:gd name="T6" fmla="*/ 21 w 1551"/>
                  <a:gd name="T7" fmla="*/ 221 h 1422"/>
                  <a:gd name="T8" fmla="*/ 18 w 1551"/>
                  <a:gd name="T9" fmla="*/ 239 h 1422"/>
                  <a:gd name="T10" fmla="*/ 11 w 1551"/>
                  <a:gd name="T11" fmla="*/ 258 h 1422"/>
                  <a:gd name="T12" fmla="*/ 10 w 1551"/>
                  <a:gd name="T13" fmla="*/ 259 h 1422"/>
                  <a:gd name="T14" fmla="*/ 6 w 1551"/>
                  <a:gd name="T15" fmla="*/ 268 h 1422"/>
                  <a:gd name="T16" fmla="*/ 0 w 1551"/>
                  <a:gd name="T17" fmla="*/ 279 h 1422"/>
                  <a:gd name="T18" fmla="*/ 3 w 1551"/>
                  <a:gd name="T19" fmla="*/ 286 h 1422"/>
                  <a:gd name="T20" fmla="*/ 11 w 1551"/>
                  <a:gd name="T21" fmla="*/ 288 h 1422"/>
                  <a:gd name="T22" fmla="*/ 49 w 1551"/>
                  <a:gd name="T23" fmla="*/ 289 h 1422"/>
                  <a:gd name="T24" fmla="*/ 74 w 1551"/>
                  <a:gd name="T25" fmla="*/ 290 h 1422"/>
                  <a:gd name="T26" fmla="*/ 73 w 1551"/>
                  <a:gd name="T27" fmla="*/ 290 h 1422"/>
                  <a:gd name="T28" fmla="*/ 96 w 1551"/>
                  <a:gd name="T29" fmla="*/ 295 h 1422"/>
                  <a:gd name="T30" fmla="*/ 123 w 1551"/>
                  <a:gd name="T31" fmla="*/ 304 h 1422"/>
                  <a:gd name="T32" fmla="*/ 151 w 1551"/>
                  <a:gd name="T33" fmla="*/ 315 h 1422"/>
                  <a:gd name="T34" fmla="*/ 188 w 1551"/>
                  <a:gd name="T35" fmla="*/ 322 h 1422"/>
                  <a:gd name="T36" fmla="*/ 216 w 1551"/>
                  <a:gd name="T37" fmla="*/ 325 h 1422"/>
                  <a:gd name="T38" fmla="*/ 248 w 1551"/>
                  <a:gd name="T39" fmla="*/ 327 h 1422"/>
                  <a:gd name="T40" fmla="*/ 279 w 1551"/>
                  <a:gd name="T41" fmla="*/ 325 h 1422"/>
                  <a:gd name="T42" fmla="*/ 303 w 1551"/>
                  <a:gd name="T43" fmla="*/ 329 h 1422"/>
                  <a:gd name="T44" fmla="*/ 325 w 1551"/>
                  <a:gd name="T45" fmla="*/ 337 h 1422"/>
                  <a:gd name="T46" fmla="*/ 370 w 1551"/>
                  <a:gd name="T47" fmla="*/ 356 h 1422"/>
                  <a:gd name="T48" fmla="*/ 371 w 1551"/>
                  <a:gd name="T49" fmla="*/ 337 h 1422"/>
                  <a:gd name="T50" fmla="*/ 369 w 1551"/>
                  <a:gd name="T51" fmla="*/ 315 h 1422"/>
                  <a:gd name="T52" fmla="*/ 360 w 1551"/>
                  <a:gd name="T53" fmla="*/ 290 h 1422"/>
                  <a:gd name="T54" fmla="*/ 359 w 1551"/>
                  <a:gd name="T55" fmla="*/ 277 h 1422"/>
                  <a:gd name="T56" fmla="*/ 362 w 1551"/>
                  <a:gd name="T57" fmla="*/ 259 h 1422"/>
                  <a:gd name="T58" fmla="*/ 368 w 1551"/>
                  <a:gd name="T59" fmla="*/ 237 h 1422"/>
                  <a:gd name="T60" fmla="*/ 375 w 1551"/>
                  <a:gd name="T61" fmla="*/ 218 h 1422"/>
                  <a:gd name="T62" fmla="*/ 375 w 1551"/>
                  <a:gd name="T63" fmla="*/ 190 h 1422"/>
                  <a:gd name="T64" fmla="*/ 372 w 1551"/>
                  <a:gd name="T65" fmla="*/ 158 h 1422"/>
                  <a:gd name="T66" fmla="*/ 370 w 1551"/>
                  <a:gd name="T67" fmla="*/ 131 h 1422"/>
                  <a:gd name="T68" fmla="*/ 367 w 1551"/>
                  <a:gd name="T69" fmla="*/ 101 h 1422"/>
                  <a:gd name="T70" fmla="*/ 361 w 1551"/>
                  <a:gd name="T71" fmla="*/ 73 h 1422"/>
                  <a:gd name="T72" fmla="*/ 362 w 1551"/>
                  <a:gd name="T73" fmla="*/ 58 h 1422"/>
                  <a:gd name="T74" fmla="*/ 368 w 1551"/>
                  <a:gd name="T75" fmla="*/ 42 h 1422"/>
                  <a:gd name="T76" fmla="*/ 376 w 1551"/>
                  <a:gd name="T77" fmla="*/ 28 h 1422"/>
                  <a:gd name="T78" fmla="*/ 388 w 1551"/>
                  <a:gd name="T79" fmla="*/ 15 h 1422"/>
                  <a:gd name="T80" fmla="*/ 386 w 1551"/>
                  <a:gd name="T81" fmla="*/ 11 h 1422"/>
                  <a:gd name="T82" fmla="*/ 374 w 1551"/>
                  <a:gd name="T83" fmla="*/ 5 h 1422"/>
                  <a:gd name="T84" fmla="*/ 348 w 1551"/>
                  <a:gd name="T85" fmla="*/ 0 h 1422"/>
                  <a:gd name="T86" fmla="*/ 320 w 1551"/>
                  <a:gd name="T87" fmla="*/ 0 h 1422"/>
                  <a:gd name="T88" fmla="*/ 297 w 1551"/>
                  <a:gd name="T89" fmla="*/ 3 h 1422"/>
                  <a:gd name="T90" fmla="*/ 270 w 1551"/>
                  <a:gd name="T91" fmla="*/ 11 h 1422"/>
                  <a:gd name="T92" fmla="*/ 251 w 1551"/>
                  <a:gd name="T93" fmla="*/ 21 h 1422"/>
                  <a:gd name="T94" fmla="*/ 231 w 1551"/>
                  <a:gd name="T95" fmla="*/ 33 h 1422"/>
                  <a:gd name="T96" fmla="*/ 212 w 1551"/>
                  <a:gd name="T97" fmla="*/ 41 h 1422"/>
                  <a:gd name="T98" fmla="*/ 186 w 1551"/>
                  <a:gd name="T99" fmla="*/ 45 h 1422"/>
                  <a:gd name="T100" fmla="*/ 155 w 1551"/>
                  <a:gd name="T101" fmla="*/ 45 h 1422"/>
                  <a:gd name="T102" fmla="*/ 129 w 1551"/>
                  <a:gd name="T103" fmla="*/ 43 h 1422"/>
                  <a:gd name="T104" fmla="*/ 94 w 1551"/>
                  <a:gd name="T105" fmla="*/ 40 h 1422"/>
                  <a:gd name="T106" fmla="*/ 91 w 1551"/>
                  <a:gd name="T107" fmla="*/ 41 h 1422"/>
                  <a:gd name="T108" fmla="*/ 64 w 1551"/>
                  <a:gd name="T109" fmla="*/ 40 h 1422"/>
                  <a:gd name="T110" fmla="*/ 44 w 1551"/>
                  <a:gd name="T111" fmla="*/ 42 h 1422"/>
                  <a:gd name="T112" fmla="*/ 25 w 1551"/>
                  <a:gd name="T113" fmla="*/ 49 h 1422"/>
                  <a:gd name="T114" fmla="*/ 17 w 1551"/>
                  <a:gd name="T115" fmla="*/ 57 h 1422"/>
                  <a:gd name="T116" fmla="*/ 15 w 1551"/>
                  <a:gd name="T117" fmla="*/ 69 h 1422"/>
                  <a:gd name="T118" fmla="*/ 24 w 1551"/>
                  <a:gd name="T119" fmla="*/ 88 h 1422"/>
                  <a:gd name="T120" fmla="*/ 27 w 1551"/>
                  <a:gd name="T121" fmla="*/ 106 h 1422"/>
                  <a:gd name="T122" fmla="*/ 27 w 1551"/>
                  <a:gd name="T123" fmla="*/ 127 h 1422"/>
                  <a:gd name="T124" fmla="*/ 22 w 1551"/>
                  <a:gd name="T125" fmla="*/ 146 h 142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51"/>
                  <a:gd name="T190" fmla="*/ 0 h 1422"/>
                  <a:gd name="T191" fmla="*/ 1551 w 1551"/>
                  <a:gd name="T192" fmla="*/ 1422 h 142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51" h="1422">
                    <a:moveTo>
                      <a:pt x="88" y="582"/>
                    </a:moveTo>
                    <a:lnTo>
                      <a:pt x="68" y="710"/>
                    </a:lnTo>
                    <a:lnTo>
                      <a:pt x="74" y="797"/>
                    </a:lnTo>
                    <a:lnTo>
                      <a:pt x="81" y="886"/>
                    </a:lnTo>
                    <a:lnTo>
                      <a:pt x="72" y="957"/>
                    </a:lnTo>
                    <a:lnTo>
                      <a:pt x="44" y="1030"/>
                    </a:lnTo>
                    <a:lnTo>
                      <a:pt x="39" y="1033"/>
                    </a:lnTo>
                    <a:lnTo>
                      <a:pt x="22" y="1069"/>
                    </a:lnTo>
                    <a:lnTo>
                      <a:pt x="0" y="1116"/>
                    </a:lnTo>
                    <a:lnTo>
                      <a:pt x="9" y="1141"/>
                    </a:lnTo>
                    <a:lnTo>
                      <a:pt x="42" y="1150"/>
                    </a:lnTo>
                    <a:lnTo>
                      <a:pt x="196" y="1153"/>
                    </a:lnTo>
                    <a:lnTo>
                      <a:pt x="296" y="1157"/>
                    </a:lnTo>
                    <a:lnTo>
                      <a:pt x="289" y="1160"/>
                    </a:lnTo>
                    <a:lnTo>
                      <a:pt x="382" y="1177"/>
                    </a:lnTo>
                    <a:lnTo>
                      <a:pt x="489" y="1216"/>
                    </a:lnTo>
                    <a:lnTo>
                      <a:pt x="602" y="1257"/>
                    </a:lnTo>
                    <a:lnTo>
                      <a:pt x="749" y="1287"/>
                    </a:lnTo>
                    <a:lnTo>
                      <a:pt x="862" y="1300"/>
                    </a:lnTo>
                    <a:lnTo>
                      <a:pt x="991" y="1307"/>
                    </a:lnTo>
                    <a:lnTo>
                      <a:pt x="1114" y="1297"/>
                    </a:lnTo>
                    <a:lnTo>
                      <a:pt x="1209" y="1316"/>
                    </a:lnTo>
                    <a:lnTo>
                      <a:pt x="1300" y="1348"/>
                    </a:lnTo>
                    <a:lnTo>
                      <a:pt x="1478" y="1422"/>
                    </a:lnTo>
                    <a:lnTo>
                      <a:pt x="1483" y="1346"/>
                    </a:lnTo>
                    <a:lnTo>
                      <a:pt x="1474" y="1257"/>
                    </a:lnTo>
                    <a:lnTo>
                      <a:pt x="1440" y="1160"/>
                    </a:lnTo>
                    <a:lnTo>
                      <a:pt x="1434" y="1106"/>
                    </a:lnTo>
                    <a:lnTo>
                      <a:pt x="1447" y="1035"/>
                    </a:lnTo>
                    <a:lnTo>
                      <a:pt x="1471" y="951"/>
                    </a:lnTo>
                    <a:lnTo>
                      <a:pt x="1497" y="874"/>
                    </a:lnTo>
                    <a:lnTo>
                      <a:pt x="1497" y="763"/>
                    </a:lnTo>
                    <a:lnTo>
                      <a:pt x="1488" y="629"/>
                    </a:lnTo>
                    <a:lnTo>
                      <a:pt x="1478" y="522"/>
                    </a:lnTo>
                    <a:lnTo>
                      <a:pt x="1465" y="407"/>
                    </a:lnTo>
                    <a:lnTo>
                      <a:pt x="1444" y="291"/>
                    </a:lnTo>
                    <a:lnTo>
                      <a:pt x="1447" y="235"/>
                    </a:lnTo>
                    <a:lnTo>
                      <a:pt x="1470" y="166"/>
                    </a:lnTo>
                    <a:lnTo>
                      <a:pt x="1501" y="115"/>
                    </a:lnTo>
                    <a:lnTo>
                      <a:pt x="1551" y="62"/>
                    </a:lnTo>
                    <a:lnTo>
                      <a:pt x="1544" y="46"/>
                    </a:lnTo>
                    <a:lnTo>
                      <a:pt x="1495" y="19"/>
                    </a:lnTo>
                    <a:lnTo>
                      <a:pt x="1392" y="0"/>
                    </a:lnTo>
                    <a:lnTo>
                      <a:pt x="1280" y="0"/>
                    </a:lnTo>
                    <a:lnTo>
                      <a:pt x="1187" y="12"/>
                    </a:lnTo>
                    <a:lnTo>
                      <a:pt x="1080" y="44"/>
                    </a:lnTo>
                    <a:lnTo>
                      <a:pt x="1003" y="81"/>
                    </a:lnTo>
                    <a:lnTo>
                      <a:pt x="922" y="130"/>
                    </a:lnTo>
                    <a:lnTo>
                      <a:pt x="847" y="162"/>
                    </a:lnTo>
                    <a:lnTo>
                      <a:pt x="744" y="181"/>
                    </a:lnTo>
                    <a:lnTo>
                      <a:pt x="620" y="182"/>
                    </a:lnTo>
                    <a:lnTo>
                      <a:pt x="514" y="171"/>
                    </a:lnTo>
                    <a:lnTo>
                      <a:pt x="374" y="159"/>
                    </a:lnTo>
                    <a:lnTo>
                      <a:pt x="364" y="162"/>
                    </a:lnTo>
                    <a:lnTo>
                      <a:pt x="255" y="157"/>
                    </a:lnTo>
                    <a:lnTo>
                      <a:pt x="174" y="166"/>
                    </a:lnTo>
                    <a:lnTo>
                      <a:pt x="100" y="198"/>
                    </a:lnTo>
                    <a:lnTo>
                      <a:pt x="68" y="228"/>
                    </a:lnTo>
                    <a:lnTo>
                      <a:pt x="59" y="274"/>
                    </a:lnTo>
                    <a:lnTo>
                      <a:pt x="95" y="352"/>
                    </a:lnTo>
                    <a:lnTo>
                      <a:pt x="106" y="425"/>
                    </a:lnTo>
                    <a:lnTo>
                      <a:pt x="106" y="509"/>
                    </a:lnTo>
                    <a:lnTo>
                      <a:pt x="88" y="582"/>
                    </a:lnTo>
                    <a:close/>
                  </a:path>
                </a:pathLst>
              </a:cu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7189" name="Group 19"/>
              <p:cNvGrpSpPr>
                <a:grpSpLocks/>
              </p:cNvGrpSpPr>
              <p:nvPr/>
            </p:nvGrpSpPr>
            <p:grpSpPr bwMode="auto">
              <a:xfrm>
                <a:off x="4561" y="904"/>
                <a:ext cx="791" cy="728"/>
                <a:chOff x="4561" y="904"/>
                <a:chExt cx="791" cy="728"/>
              </a:xfrm>
            </p:grpSpPr>
            <p:sp>
              <p:nvSpPr>
                <p:cNvPr id="7190" name="Freeform 16"/>
                <p:cNvSpPr>
                  <a:spLocks/>
                </p:cNvSpPr>
                <p:nvPr/>
              </p:nvSpPr>
              <p:spPr bwMode="auto">
                <a:xfrm>
                  <a:off x="4561" y="1369"/>
                  <a:ext cx="756" cy="263"/>
                </a:xfrm>
                <a:custGeom>
                  <a:avLst/>
                  <a:gdLst>
                    <a:gd name="T0" fmla="*/ 21 w 1511"/>
                    <a:gd name="T1" fmla="*/ 0 h 526"/>
                    <a:gd name="T2" fmla="*/ 17 w 1511"/>
                    <a:gd name="T3" fmla="*/ 17 h 526"/>
                    <a:gd name="T4" fmla="*/ 16 w 1511"/>
                    <a:gd name="T5" fmla="*/ 19 h 526"/>
                    <a:gd name="T6" fmla="*/ 10 w 1511"/>
                    <a:gd name="T7" fmla="*/ 33 h 526"/>
                    <a:gd name="T8" fmla="*/ 3 w 1511"/>
                    <a:gd name="T9" fmla="*/ 43 h 526"/>
                    <a:gd name="T10" fmla="*/ 0 w 1511"/>
                    <a:gd name="T11" fmla="*/ 52 h 526"/>
                    <a:gd name="T12" fmla="*/ 3 w 1511"/>
                    <a:gd name="T13" fmla="*/ 57 h 526"/>
                    <a:gd name="T14" fmla="*/ 5 w 1511"/>
                    <a:gd name="T15" fmla="*/ 60 h 526"/>
                    <a:gd name="T16" fmla="*/ 10 w 1511"/>
                    <a:gd name="T17" fmla="*/ 61 h 526"/>
                    <a:gd name="T18" fmla="*/ 20 w 1511"/>
                    <a:gd name="T19" fmla="*/ 61 h 526"/>
                    <a:gd name="T20" fmla="*/ 18 w 1511"/>
                    <a:gd name="T21" fmla="*/ 61 h 526"/>
                    <a:gd name="T22" fmla="*/ 43 w 1511"/>
                    <a:gd name="T23" fmla="*/ 61 h 526"/>
                    <a:gd name="T24" fmla="*/ 63 w 1511"/>
                    <a:gd name="T25" fmla="*/ 61 h 526"/>
                    <a:gd name="T26" fmla="*/ 83 w 1511"/>
                    <a:gd name="T27" fmla="*/ 65 h 526"/>
                    <a:gd name="T28" fmla="*/ 96 w 1511"/>
                    <a:gd name="T29" fmla="*/ 68 h 526"/>
                    <a:gd name="T30" fmla="*/ 114 w 1511"/>
                    <a:gd name="T31" fmla="*/ 74 h 526"/>
                    <a:gd name="T32" fmla="*/ 131 w 1511"/>
                    <a:gd name="T33" fmla="*/ 79 h 526"/>
                    <a:gd name="T34" fmla="*/ 147 w 1511"/>
                    <a:gd name="T35" fmla="*/ 86 h 526"/>
                    <a:gd name="T36" fmla="*/ 164 w 1511"/>
                    <a:gd name="T37" fmla="*/ 91 h 526"/>
                    <a:gd name="T38" fmla="*/ 184 w 1511"/>
                    <a:gd name="T39" fmla="*/ 94 h 526"/>
                    <a:gd name="T40" fmla="*/ 206 w 1511"/>
                    <a:gd name="T41" fmla="*/ 98 h 526"/>
                    <a:gd name="T42" fmla="*/ 225 w 1511"/>
                    <a:gd name="T43" fmla="*/ 99 h 526"/>
                    <a:gd name="T44" fmla="*/ 248 w 1511"/>
                    <a:gd name="T45" fmla="*/ 99 h 526"/>
                    <a:gd name="T46" fmla="*/ 271 w 1511"/>
                    <a:gd name="T47" fmla="*/ 98 h 526"/>
                    <a:gd name="T48" fmla="*/ 296 w 1511"/>
                    <a:gd name="T49" fmla="*/ 99 h 526"/>
                    <a:gd name="T50" fmla="*/ 315 w 1511"/>
                    <a:gd name="T51" fmla="*/ 105 h 526"/>
                    <a:gd name="T52" fmla="*/ 337 w 1511"/>
                    <a:gd name="T53" fmla="*/ 112 h 526"/>
                    <a:gd name="T54" fmla="*/ 357 w 1511"/>
                    <a:gd name="T55" fmla="*/ 123 h 526"/>
                    <a:gd name="T56" fmla="*/ 372 w 1511"/>
                    <a:gd name="T57" fmla="*/ 132 h 526"/>
                    <a:gd name="T58" fmla="*/ 378 w 1511"/>
                    <a:gd name="T59" fmla="*/ 130 h 526"/>
                    <a:gd name="T60" fmla="*/ 378 w 1511"/>
                    <a:gd name="T61" fmla="*/ 124 h 526"/>
                    <a:gd name="T62" fmla="*/ 370 w 1511"/>
                    <a:gd name="T63" fmla="*/ 120 h 526"/>
                    <a:gd name="T64" fmla="*/ 348 w 1511"/>
                    <a:gd name="T65" fmla="*/ 112 h 526"/>
                    <a:gd name="T66" fmla="*/ 324 w 1511"/>
                    <a:gd name="T67" fmla="*/ 101 h 526"/>
                    <a:gd name="T68" fmla="*/ 304 w 1511"/>
                    <a:gd name="T69" fmla="*/ 95 h 526"/>
                    <a:gd name="T70" fmla="*/ 287 w 1511"/>
                    <a:gd name="T71" fmla="*/ 93 h 526"/>
                    <a:gd name="T72" fmla="*/ 267 w 1511"/>
                    <a:gd name="T73" fmla="*/ 93 h 526"/>
                    <a:gd name="T74" fmla="*/ 244 w 1511"/>
                    <a:gd name="T75" fmla="*/ 94 h 526"/>
                    <a:gd name="T76" fmla="*/ 226 w 1511"/>
                    <a:gd name="T77" fmla="*/ 93 h 526"/>
                    <a:gd name="T78" fmla="*/ 204 w 1511"/>
                    <a:gd name="T79" fmla="*/ 92 h 526"/>
                    <a:gd name="T80" fmla="*/ 186 w 1511"/>
                    <a:gd name="T81" fmla="*/ 88 h 526"/>
                    <a:gd name="T82" fmla="*/ 168 w 1511"/>
                    <a:gd name="T83" fmla="*/ 85 h 526"/>
                    <a:gd name="T84" fmla="*/ 149 w 1511"/>
                    <a:gd name="T85" fmla="*/ 81 h 526"/>
                    <a:gd name="T86" fmla="*/ 129 w 1511"/>
                    <a:gd name="T87" fmla="*/ 73 h 526"/>
                    <a:gd name="T88" fmla="*/ 107 w 1511"/>
                    <a:gd name="T89" fmla="*/ 65 h 526"/>
                    <a:gd name="T90" fmla="*/ 90 w 1511"/>
                    <a:gd name="T91" fmla="*/ 60 h 526"/>
                    <a:gd name="T92" fmla="*/ 72 w 1511"/>
                    <a:gd name="T93" fmla="*/ 56 h 526"/>
                    <a:gd name="T94" fmla="*/ 71 w 1511"/>
                    <a:gd name="T95" fmla="*/ 57 h 526"/>
                    <a:gd name="T96" fmla="*/ 54 w 1511"/>
                    <a:gd name="T97" fmla="*/ 55 h 526"/>
                    <a:gd name="T98" fmla="*/ 31 w 1511"/>
                    <a:gd name="T99" fmla="*/ 54 h 526"/>
                    <a:gd name="T100" fmla="*/ 30 w 1511"/>
                    <a:gd name="T101" fmla="*/ 54 h 526"/>
                    <a:gd name="T102" fmla="*/ 13 w 1511"/>
                    <a:gd name="T103" fmla="*/ 54 h 526"/>
                    <a:gd name="T104" fmla="*/ 6 w 1511"/>
                    <a:gd name="T105" fmla="*/ 52 h 526"/>
                    <a:gd name="T106" fmla="*/ 8 w 1511"/>
                    <a:gd name="T107" fmla="*/ 53 h 526"/>
                    <a:gd name="T108" fmla="*/ 8 w 1511"/>
                    <a:gd name="T109" fmla="*/ 49 h 526"/>
                    <a:gd name="T110" fmla="*/ 9 w 1511"/>
                    <a:gd name="T111" fmla="*/ 43 h 526"/>
                    <a:gd name="T112" fmla="*/ 17 w 1511"/>
                    <a:gd name="T113" fmla="*/ 33 h 526"/>
                    <a:gd name="T114" fmla="*/ 22 w 1511"/>
                    <a:gd name="T115" fmla="*/ 21 h 526"/>
                    <a:gd name="T116" fmla="*/ 24 w 1511"/>
                    <a:gd name="T117" fmla="*/ 12 h 526"/>
                    <a:gd name="T118" fmla="*/ 22 w 1511"/>
                    <a:gd name="T119" fmla="*/ 12 h 526"/>
                    <a:gd name="T120" fmla="*/ 21 w 1511"/>
                    <a:gd name="T121" fmla="*/ 0 h 52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511"/>
                    <a:gd name="T184" fmla="*/ 0 h 526"/>
                    <a:gd name="T185" fmla="*/ 1511 w 1511"/>
                    <a:gd name="T186" fmla="*/ 526 h 52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511" h="526">
                      <a:moveTo>
                        <a:pt x="81" y="0"/>
                      </a:moveTo>
                      <a:lnTo>
                        <a:pt x="66" y="70"/>
                      </a:lnTo>
                      <a:lnTo>
                        <a:pt x="61" y="77"/>
                      </a:lnTo>
                      <a:lnTo>
                        <a:pt x="40" y="131"/>
                      </a:lnTo>
                      <a:lnTo>
                        <a:pt x="9" y="172"/>
                      </a:lnTo>
                      <a:lnTo>
                        <a:pt x="0" y="208"/>
                      </a:lnTo>
                      <a:lnTo>
                        <a:pt x="9" y="231"/>
                      </a:lnTo>
                      <a:lnTo>
                        <a:pt x="20" y="243"/>
                      </a:lnTo>
                      <a:lnTo>
                        <a:pt x="40" y="247"/>
                      </a:lnTo>
                      <a:lnTo>
                        <a:pt x="78" y="247"/>
                      </a:lnTo>
                      <a:lnTo>
                        <a:pt x="71" y="247"/>
                      </a:lnTo>
                      <a:lnTo>
                        <a:pt x="169" y="245"/>
                      </a:lnTo>
                      <a:lnTo>
                        <a:pt x="251" y="247"/>
                      </a:lnTo>
                      <a:lnTo>
                        <a:pt x="330" y="258"/>
                      </a:lnTo>
                      <a:lnTo>
                        <a:pt x="384" y="274"/>
                      </a:lnTo>
                      <a:lnTo>
                        <a:pt x="453" y="297"/>
                      </a:lnTo>
                      <a:lnTo>
                        <a:pt x="521" y="319"/>
                      </a:lnTo>
                      <a:lnTo>
                        <a:pt x="587" y="344"/>
                      </a:lnTo>
                      <a:lnTo>
                        <a:pt x="655" y="365"/>
                      </a:lnTo>
                      <a:lnTo>
                        <a:pt x="736" y="378"/>
                      </a:lnTo>
                      <a:lnTo>
                        <a:pt x="822" y="392"/>
                      </a:lnTo>
                      <a:lnTo>
                        <a:pt x="900" y="397"/>
                      </a:lnTo>
                      <a:lnTo>
                        <a:pt x="992" y="397"/>
                      </a:lnTo>
                      <a:lnTo>
                        <a:pt x="1081" y="394"/>
                      </a:lnTo>
                      <a:lnTo>
                        <a:pt x="1182" y="399"/>
                      </a:lnTo>
                      <a:lnTo>
                        <a:pt x="1257" y="421"/>
                      </a:lnTo>
                      <a:lnTo>
                        <a:pt x="1348" y="451"/>
                      </a:lnTo>
                      <a:lnTo>
                        <a:pt x="1428" y="494"/>
                      </a:lnTo>
                      <a:lnTo>
                        <a:pt x="1486" y="526"/>
                      </a:lnTo>
                      <a:lnTo>
                        <a:pt x="1511" y="517"/>
                      </a:lnTo>
                      <a:lnTo>
                        <a:pt x="1511" y="496"/>
                      </a:lnTo>
                      <a:lnTo>
                        <a:pt x="1479" y="480"/>
                      </a:lnTo>
                      <a:lnTo>
                        <a:pt x="1391" y="451"/>
                      </a:lnTo>
                      <a:lnTo>
                        <a:pt x="1296" y="405"/>
                      </a:lnTo>
                      <a:lnTo>
                        <a:pt x="1214" y="383"/>
                      </a:lnTo>
                      <a:lnTo>
                        <a:pt x="1147" y="373"/>
                      </a:lnTo>
                      <a:lnTo>
                        <a:pt x="1067" y="373"/>
                      </a:lnTo>
                      <a:lnTo>
                        <a:pt x="974" y="378"/>
                      </a:lnTo>
                      <a:lnTo>
                        <a:pt x="902" y="373"/>
                      </a:lnTo>
                      <a:lnTo>
                        <a:pt x="815" y="370"/>
                      </a:lnTo>
                      <a:lnTo>
                        <a:pt x="741" y="353"/>
                      </a:lnTo>
                      <a:lnTo>
                        <a:pt x="670" y="341"/>
                      </a:lnTo>
                      <a:lnTo>
                        <a:pt x="594" y="324"/>
                      </a:lnTo>
                      <a:lnTo>
                        <a:pt x="516" y="294"/>
                      </a:lnTo>
                      <a:lnTo>
                        <a:pt x="428" y="258"/>
                      </a:lnTo>
                      <a:lnTo>
                        <a:pt x="357" y="240"/>
                      </a:lnTo>
                      <a:lnTo>
                        <a:pt x="287" y="226"/>
                      </a:lnTo>
                      <a:lnTo>
                        <a:pt x="281" y="228"/>
                      </a:lnTo>
                      <a:lnTo>
                        <a:pt x="213" y="221"/>
                      </a:lnTo>
                      <a:lnTo>
                        <a:pt x="124" y="217"/>
                      </a:lnTo>
                      <a:lnTo>
                        <a:pt x="117" y="219"/>
                      </a:lnTo>
                      <a:lnTo>
                        <a:pt x="49" y="217"/>
                      </a:lnTo>
                      <a:lnTo>
                        <a:pt x="24" y="211"/>
                      </a:lnTo>
                      <a:lnTo>
                        <a:pt x="31" y="213"/>
                      </a:lnTo>
                      <a:lnTo>
                        <a:pt x="31" y="197"/>
                      </a:lnTo>
                      <a:lnTo>
                        <a:pt x="36" y="172"/>
                      </a:lnTo>
                      <a:lnTo>
                        <a:pt x="66" y="131"/>
                      </a:lnTo>
                      <a:lnTo>
                        <a:pt x="86" y="86"/>
                      </a:lnTo>
                      <a:lnTo>
                        <a:pt x="95" y="50"/>
                      </a:lnTo>
                      <a:lnTo>
                        <a:pt x="88" y="50"/>
                      </a:lnTo>
                      <a:lnTo>
                        <a:pt x="8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191" name="Freeform 17"/>
                <p:cNvSpPr>
                  <a:spLocks/>
                </p:cNvSpPr>
                <p:nvPr/>
              </p:nvSpPr>
              <p:spPr bwMode="auto">
                <a:xfrm>
                  <a:off x="4596" y="904"/>
                  <a:ext cx="756" cy="724"/>
                </a:xfrm>
                <a:custGeom>
                  <a:avLst/>
                  <a:gdLst>
                    <a:gd name="T0" fmla="*/ 361 w 1512"/>
                    <a:gd name="T1" fmla="*/ 350 h 1449"/>
                    <a:gd name="T2" fmla="*/ 356 w 1512"/>
                    <a:gd name="T3" fmla="*/ 314 h 1449"/>
                    <a:gd name="T4" fmla="*/ 349 w 1512"/>
                    <a:gd name="T5" fmla="*/ 280 h 1449"/>
                    <a:gd name="T6" fmla="*/ 354 w 1512"/>
                    <a:gd name="T7" fmla="*/ 254 h 1449"/>
                    <a:gd name="T8" fmla="*/ 362 w 1512"/>
                    <a:gd name="T9" fmla="*/ 225 h 1449"/>
                    <a:gd name="T10" fmla="*/ 362 w 1512"/>
                    <a:gd name="T11" fmla="*/ 172 h 1449"/>
                    <a:gd name="T12" fmla="*/ 356 w 1512"/>
                    <a:gd name="T13" fmla="*/ 104 h 1449"/>
                    <a:gd name="T14" fmla="*/ 352 w 1512"/>
                    <a:gd name="T15" fmla="*/ 67 h 1449"/>
                    <a:gd name="T16" fmla="*/ 356 w 1512"/>
                    <a:gd name="T17" fmla="*/ 49 h 1449"/>
                    <a:gd name="T18" fmla="*/ 370 w 1512"/>
                    <a:gd name="T19" fmla="*/ 28 h 1449"/>
                    <a:gd name="T20" fmla="*/ 378 w 1512"/>
                    <a:gd name="T21" fmla="*/ 18 h 1449"/>
                    <a:gd name="T22" fmla="*/ 372 w 1512"/>
                    <a:gd name="T23" fmla="*/ 9 h 1449"/>
                    <a:gd name="T24" fmla="*/ 344 w 1512"/>
                    <a:gd name="T25" fmla="*/ 2 h 1449"/>
                    <a:gd name="T26" fmla="*/ 305 w 1512"/>
                    <a:gd name="T27" fmla="*/ 0 h 1449"/>
                    <a:gd name="T28" fmla="*/ 269 w 1512"/>
                    <a:gd name="T29" fmla="*/ 8 h 1449"/>
                    <a:gd name="T30" fmla="*/ 236 w 1512"/>
                    <a:gd name="T31" fmla="*/ 19 h 1449"/>
                    <a:gd name="T32" fmla="*/ 210 w 1512"/>
                    <a:gd name="T33" fmla="*/ 35 h 1449"/>
                    <a:gd name="T34" fmla="*/ 185 w 1512"/>
                    <a:gd name="T35" fmla="*/ 43 h 1449"/>
                    <a:gd name="T36" fmla="*/ 144 w 1512"/>
                    <a:gd name="T37" fmla="*/ 45 h 1449"/>
                    <a:gd name="T38" fmla="*/ 107 w 1512"/>
                    <a:gd name="T39" fmla="*/ 41 h 1449"/>
                    <a:gd name="T40" fmla="*/ 65 w 1512"/>
                    <a:gd name="T41" fmla="*/ 38 h 1449"/>
                    <a:gd name="T42" fmla="*/ 41 w 1512"/>
                    <a:gd name="T43" fmla="*/ 39 h 1449"/>
                    <a:gd name="T44" fmla="*/ 6 w 1512"/>
                    <a:gd name="T45" fmla="*/ 50 h 1449"/>
                    <a:gd name="T46" fmla="*/ 1 w 1512"/>
                    <a:gd name="T47" fmla="*/ 66 h 1449"/>
                    <a:gd name="T48" fmla="*/ 6 w 1512"/>
                    <a:gd name="T49" fmla="*/ 62 h 1449"/>
                    <a:gd name="T50" fmla="*/ 26 w 1512"/>
                    <a:gd name="T51" fmla="*/ 50 h 1449"/>
                    <a:gd name="T52" fmla="*/ 51 w 1512"/>
                    <a:gd name="T53" fmla="*/ 46 h 1449"/>
                    <a:gd name="T54" fmla="*/ 87 w 1512"/>
                    <a:gd name="T55" fmla="*/ 46 h 1449"/>
                    <a:gd name="T56" fmla="*/ 126 w 1512"/>
                    <a:gd name="T57" fmla="*/ 52 h 1449"/>
                    <a:gd name="T58" fmla="*/ 160 w 1512"/>
                    <a:gd name="T59" fmla="*/ 52 h 1449"/>
                    <a:gd name="T60" fmla="*/ 193 w 1512"/>
                    <a:gd name="T61" fmla="*/ 48 h 1449"/>
                    <a:gd name="T62" fmla="*/ 232 w 1512"/>
                    <a:gd name="T63" fmla="*/ 31 h 1449"/>
                    <a:gd name="T64" fmla="*/ 270 w 1512"/>
                    <a:gd name="T65" fmla="*/ 14 h 1449"/>
                    <a:gd name="T66" fmla="*/ 307 w 1512"/>
                    <a:gd name="T67" fmla="*/ 7 h 1449"/>
                    <a:gd name="T68" fmla="*/ 346 w 1512"/>
                    <a:gd name="T69" fmla="*/ 9 h 1449"/>
                    <a:gd name="T70" fmla="*/ 368 w 1512"/>
                    <a:gd name="T71" fmla="*/ 17 h 1449"/>
                    <a:gd name="T72" fmla="*/ 358 w 1512"/>
                    <a:gd name="T73" fmla="*/ 30 h 1449"/>
                    <a:gd name="T74" fmla="*/ 347 w 1512"/>
                    <a:gd name="T75" fmla="*/ 54 h 1449"/>
                    <a:gd name="T76" fmla="*/ 345 w 1512"/>
                    <a:gd name="T77" fmla="*/ 78 h 1449"/>
                    <a:gd name="T78" fmla="*/ 350 w 1512"/>
                    <a:gd name="T79" fmla="*/ 110 h 1449"/>
                    <a:gd name="T80" fmla="*/ 355 w 1512"/>
                    <a:gd name="T81" fmla="*/ 149 h 1449"/>
                    <a:gd name="T82" fmla="*/ 357 w 1512"/>
                    <a:gd name="T83" fmla="*/ 200 h 1449"/>
                    <a:gd name="T84" fmla="*/ 356 w 1512"/>
                    <a:gd name="T85" fmla="*/ 224 h 1449"/>
                    <a:gd name="T86" fmla="*/ 346 w 1512"/>
                    <a:gd name="T87" fmla="*/ 258 h 1449"/>
                    <a:gd name="T88" fmla="*/ 342 w 1512"/>
                    <a:gd name="T89" fmla="*/ 289 h 1449"/>
                    <a:gd name="T90" fmla="*/ 349 w 1512"/>
                    <a:gd name="T91" fmla="*/ 314 h 1449"/>
                    <a:gd name="T92" fmla="*/ 353 w 1512"/>
                    <a:gd name="T93" fmla="*/ 343 h 1449"/>
                    <a:gd name="T94" fmla="*/ 354 w 1512"/>
                    <a:gd name="T95" fmla="*/ 362 h 1449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512"/>
                    <a:gd name="T145" fmla="*/ 0 h 1449"/>
                    <a:gd name="T146" fmla="*/ 1512 w 1512"/>
                    <a:gd name="T147" fmla="*/ 1449 h 1449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512" h="1449">
                      <a:moveTo>
                        <a:pt x="1434" y="1449"/>
                      </a:moveTo>
                      <a:lnTo>
                        <a:pt x="1444" y="1401"/>
                      </a:lnTo>
                      <a:lnTo>
                        <a:pt x="1439" y="1324"/>
                      </a:lnTo>
                      <a:lnTo>
                        <a:pt x="1421" y="1256"/>
                      </a:lnTo>
                      <a:lnTo>
                        <a:pt x="1400" y="1182"/>
                      </a:lnTo>
                      <a:lnTo>
                        <a:pt x="1394" y="1122"/>
                      </a:lnTo>
                      <a:lnTo>
                        <a:pt x="1398" y="1082"/>
                      </a:lnTo>
                      <a:lnTo>
                        <a:pt x="1416" y="1018"/>
                      </a:lnTo>
                      <a:lnTo>
                        <a:pt x="1436" y="957"/>
                      </a:lnTo>
                      <a:lnTo>
                        <a:pt x="1448" y="901"/>
                      </a:lnTo>
                      <a:lnTo>
                        <a:pt x="1455" y="811"/>
                      </a:lnTo>
                      <a:lnTo>
                        <a:pt x="1448" y="688"/>
                      </a:lnTo>
                      <a:lnTo>
                        <a:pt x="1441" y="578"/>
                      </a:lnTo>
                      <a:lnTo>
                        <a:pt x="1421" y="417"/>
                      </a:lnTo>
                      <a:lnTo>
                        <a:pt x="1405" y="324"/>
                      </a:lnTo>
                      <a:lnTo>
                        <a:pt x="1405" y="270"/>
                      </a:lnTo>
                      <a:lnTo>
                        <a:pt x="1412" y="231"/>
                      </a:lnTo>
                      <a:lnTo>
                        <a:pt x="1424" y="199"/>
                      </a:lnTo>
                      <a:lnTo>
                        <a:pt x="1446" y="157"/>
                      </a:lnTo>
                      <a:lnTo>
                        <a:pt x="1480" y="113"/>
                      </a:lnTo>
                      <a:lnTo>
                        <a:pt x="1502" y="91"/>
                      </a:lnTo>
                      <a:lnTo>
                        <a:pt x="1512" y="74"/>
                      </a:lnTo>
                      <a:lnTo>
                        <a:pt x="1509" y="59"/>
                      </a:lnTo>
                      <a:lnTo>
                        <a:pt x="1487" y="39"/>
                      </a:lnTo>
                      <a:lnTo>
                        <a:pt x="1439" y="20"/>
                      </a:lnTo>
                      <a:lnTo>
                        <a:pt x="1375" y="10"/>
                      </a:lnTo>
                      <a:lnTo>
                        <a:pt x="1299" y="3"/>
                      </a:lnTo>
                      <a:lnTo>
                        <a:pt x="1219" y="0"/>
                      </a:lnTo>
                      <a:lnTo>
                        <a:pt x="1145" y="10"/>
                      </a:lnTo>
                      <a:lnTo>
                        <a:pt x="1074" y="34"/>
                      </a:lnTo>
                      <a:lnTo>
                        <a:pt x="1006" y="52"/>
                      </a:lnTo>
                      <a:lnTo>
                        <a:pt x="947" y="79"/>
                      </a:lnTo>
                      <a:lnTo>
                        <a:pt x="886" y="118"/>
                      </a:lnTo>
                      <a:lnTo>
                        <a:pt x="841" y="143"/>
                      </a:lnTo>
                      <a:lnTo>
                        <a:pt x="788" y="164"/>
                      </a:lnTo>
                      <a:lnTo>
                        <a:pt x="739" y="172"/>
                      </a:lnTo>
                      <a:lnTo>
                        <a:pt x="655" y="181"/>
                      </a:lnTo>
                      <a:lnTo>
                        <a:pt x="573" y="181"/>
                      </a:lnTo>
                      <a:lnTo>
                        <a:pt x="490" y="172"/>
                      </a:lnTo>
                      <a:lnTo>
                        <a:pt x="428" y="164"/>
                      </a:lnTo>
                      <a:lnTo>
                        <a:pt x="340" y="157"/>
                      </a:lnTo>
                      <a:lnTo>
                        <a:pt x="260" y="152"/>
                      </a:lnTo>
                      <a:lnTo>
                        <a:pt x="170" y="157"/>
                      </a:lnTo>
                      <a:lnTo>
                        <a:pt x="164" y="159"/>
                      </a:lnTo>
                      <a:lnTo>
                        <a:pt x="98" y="172"/>
                      </a:lnTo>
                      <a:lnTo>
                        <a:pt x="25" y="201"/>
                      </a:lnTo>
                      <a:lnTo>
                        <a:pt x="0" y="240"/>
                      </a:lnTo>
                      <a:lnTo>
                        <a:pt x="3" y="267"/>
                      </a:lnTo>
                      <a:lnTo>
                        <a:pt x="13" y="284"/>
                      </a:lnTo>
                      <a:lnTo>
                        <a:pt x="25" y="250"/>
                      </a:lnTo>
                      <a:lnTo>
                        <a:pt x="57" y="225"/>
                      </a:lnTo>
                      <a:lnTo>
                        <a:pt x="104" y="201"/>
                      </a:lnTo>
                      <a:lnTo>
                        <a:pt x="154" y="188"/>
                      </a:lnTo>
                      <a:lnTo>
                        <a:pt x="206" y="186"/>
                      </a:lnTo>
                      <a:lnTo>
                        <a:pt x="279" y="186"/>
                      </a:lnTo>
                      <a:lnTo>
                        <a:pt x="347" y="186"/>
                      </a:lnTo>
                      <a:lnTo>
                        <a:pt x="446" y="197"/>
                      </a:lnTo>
                      <a:lnTo>
                        <a:pt x="505" y="208"/>
                      </a:lnTo>
                      <a:lnTo>
                        <a:pt x="573" y="213"/>
                      </a:lnTo>
                      <a:lnTo>
                        <a:pt x="639" y="211"/>
                      </a:lnTo>
                      <a:lnTo>
                        <a:pt x="717" y="206"/>
                      </a:lnTo>
                      <a:lnTo>
                        <a:pt x="775" y="194"/>
                      </a:lnTo>
                      <a:lnTo>
                        <a:pt x="866" y="164"/>
                      </a:lnTo>
                      <a:lnTo>
                        <a:pt x="930" y="125"/>
                      </a:lnTo>
                      <a:lnTo>
                        <a:pt x="995" y="84"/>
                      </a:lnTo>
                      <a:lnTo>
                        <a:pt x="1077" y="59"/>
                      </a:lnTo>
                      <a:lnTo>
                        <a:pt x="1145" y="39"/>
                      </a:lnTo>
                      <a:lnTo>
                        <a:pt x="1226" y="30"/>
                      </a:lnTo>
                      <a:lnTo>
                        <a:pt x="1314" y="30"/>
                      </a:lnTo>
                      <a:lnTo>
                        <a:pt x="1382" y="39"/>
                      </a:lnTo>
                      <a:lnTo>
                        <a:pt x="1444" y="54"/>
                      </a:lnTo>
                      <a:lnTo>
                        <a:pt x="1471" y="71"/>
                      </a:lnTo>
                      <a:lnTo>
                        <a:pt x="1468" y="86"/>
                      </a:lnTo>
                      <a:lnTo>
                        <a:pt x="1429" y="123"/>
                      </a:lnTo>
                      <a:lnTo>
                        <a:pt x="1405" y="165"/>
                      </a:lnTo>
                      <a:lnTo>
                        <a:pt x="1387" y="216"/>
                      </a:lnTo>
                      <a:lnTo>
                        <a:pt x="1378" y="260"/>
                      </a:lnTo>
                      <a:lnTo>
                        <a:pt x="1378" y="313"/>
                      </a:lnTo>
                      <a:lnTo>
                        <a:pt x="1385" y="372"/>
                      </a:lnTo>
                      <a:lnTo>
                        <a:pt x="1400" y="440"/>
                      </a:lnTo>
                      <a:lnTo>
                        <a:pt x="1412" y="517"/>
                      </a:lnTo>
                      <a:lnTo>
                        <a:pt x="1419" y="598"/>
                      </a:lnTo>
                      <a:lnTo>
                        <a:pt x="1426" y="705"/>
                      </a:lnTo>
                      <a:lnTo>
                        <a:pt x="1428" y="803"/>
                      </a:lnTo>
                      <a:lnTo>
                        <a:pt x="1421" y="891"/>
                      </a:lnTo>
                      <a:lnTo>
                        <a:pt x="1421" y="898"/>
                      </a:lnTo>
                      <a:lnTo>
                        <a:pt x="1405" y="964"/>
                      </a:lnTo>
                      <a:lnTo>
                        <a:pt x="1382" y="1034"/>
                      </a:lnTo>
                      <a:lnTo>
                        <a:pt x="1371" y="1102"/>
                      </a:lnTo>
                      <a:lnTo>
                        <a:pt x="1367" y="1156"/>
                      </a:lnTo>
                      <a:lnTo>
                        <a:pt x="1375" y="1195"/>
                      </a:lnTo>
                      <a:lnTo>
                        <a:pt x="1396" y="1258"/>
                      </a:lnTo>
                      <a:lnTo>
                        <a:pt x="1409" y="1315"/>
                      </a:lnTo>
                      <a:lnTo>
                        <a:pt x="1412" y="1374"/>
                      </a:lnTo>
                      <a:lnTo>
                        <a:pt x="1402" y="1424"/>
                      </a:lnTo>
                      <a:lnTo>
                        <a:pt x="1414" y="1449"/>
                      </a:lnTo>
                      <a:lnTo>
                        <a:pt x="1434" y="14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192" name="Freeform 18"/>
                <p:cNvSpPr>
                  <a:spLocks/>
                </p:cNvSpPr>
                <p:nvPr/>
              </p:nvSpPr>
              <p:spPr bwMode="auto">
                <a:xfrm>
                  <a:off x="4590" y="1007"/>
                  <a:ext cx="40" cy="395"/>
                </a:xfrm>
                <a:custGeom>
                  <a:avLst/>
                  <a:gdLst>
                    <a:gd name="T0" fmla="*/ 10 w 80"/>
                    <a:gd name="T1" fmla="*/ 0 h 791"/>
                    <a:gd name="T2" fmla="*/ 3 w 80"/>
                    <a:gd name="T3" fmla="*/ 9 h 791"/>
                    <a:gd name="T4" fmla="*/ 0 w 80"/>
                    <a:gd name="T5" fmla="*/ 18 h 791"/>
                    <a:gd name="T6" fmla="*/ 3 w 80"/>
                    <a:gd name="T7" fmla="*/ 28 h 791"/>
                    <a:gd name="T8" fmla="*/ 10 w 80"/>
                    <a:gd name="T9" fmla="*/ 42 h 791"/>
                    <a:gd name="T10" fmla="*/ 11 w 80"/>
                    <a:gd name="T11" fmla="*/ 55 h 791"/>
                    <a:gd name="T12" fmla="*/ 12 w 80"/>
                    <a:gd name="T13" fmla="*/ 69 h 791"/>
                    <a:gd name="T14" fmla="*/ 9 w 80"/>
                    <a:gd name="T15" fmla="*/ 90 h 791"/>
                    <a:gd name="T16" fmla="*/ 6 w 80"/>
                    <a:gd name="T17" fmla="*/ 109 h 791"/>
                    <a:gd name="T18" fmla="*/ 3 w 80"/>
                    <a:gd name="T19" fmla="*/ 129 h 791"/>
                    <a:gd name="T20" fmla="*/ 3 w 80"/>
                    <a:gd name="T21" fmla="*/ 149 h 791"/>
                    <a:gd name="T22" fmla="*/ 5 w 80"/>
                    <a:gd name="T23" fmla="*/ 167 h 791"/>
                    <a:gd name="T24" fmla="*/ 5 w 80"/>
                    <a:gd name="T25" fmla="*/ 190 h 791"/>
                    <a:gd name="T26" fmla="*/ 6 w 80"/>
                    <a:gd name="T27" fmla="*/ 197 h 791"/>
                    <a:gd name="T28" fmla="*/ 10 w 80"/>
                    <a:gd name="T29" fmla="*/ 193 h 791"/>
                    <a:gd name="T30" fmla="*/ 12 w 80"/>
                    <a:gd name="T31" fmla="*/ 176 h 791"/>
                    <a:gd name="T32" fmla="*/ 12 w 80"/>
                    <a:gd name="T33" fmla="*/ 157 h 791"/>
                    <a:gd name="T34" fmla="*/ 10 w 80"/>
                    <a:gd name="T35" fmla="*/ 140 h 791"/>
                    <a:gd name="T36" fmla="*/ 10 w 80"/>
                    <a:gd name="T37" fmla="*/ 129 h 791"/>
                    <a:gd name="T38" fmla="*/ 12 w 80"/>
                    <a:gd name="T39" fmla="*/ 114 h 791"/>
                    <a:gd name="T40" fmla="*/ 17 w 80"/>
                    <a:gd name="T41" fmla="*/ 94 h 791"/>
                    <a:gd name="T42" fmla="*/ 20 w 80"/>
                    <a:gd name="T43" fmla="*/ 75 h 791"/>
                    <a:gd name="T44" fmla="*/ 19 w 80"/>
                    <a:gd name="T45" fmla="*/ 58 h 791"/>
                    <a:gd name="T46" fmla="*/ 19 w 80"/>
                    <a:gd name="T47" fmla="*/ 49 h 791"/>
                    <a:gd name="T48" fmla="*/ 15 w 80"/>
                    <a:gd name="T49" fmla="*/ 34 h 791"/>
                    <a:gd name="T50" fmla="*/ 10 w 80"/>
                    <a:gd name="T51" fmla="*/ 19 h 791"/>
                    <a:gd name="T52" fmla="*/ 7 w 80"/>
                    <a:gd name="T53" fmla="*/ 8 h 791"/>
                    <a:gd name="T54" fmla="*/ 10 w 80"/>
                    <a:gd name="T55" fmla="*/ 0 h 79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0"/>
                    <a:gd name="T85" fmla="*/ 0 h 791"/>
                    <a:gd name="T86" fmla="*/ 80 w 80"/>
                    <a:gd name="T87" fmla="*/ 791 h 79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0" h="791">
                      <a:moveTo>
                        <a:pt x="42" y="0"/>
                      </a:moveTo>
                      <a:lnTo>
                        <a:pt x="10" y="39"/>
                      </a:lnTo>
                      <a:lnTo>
                        <a:pt x="0" y="75"/>
                      </a:lnTo>
                      <a:lnTo>
                        <a:pt x="15" y="112"/>
                      </a:lnTo>
                      <a:lnTo>
                        <a:pt x="37" y="168"/>
                      </a:lnTo>
                      <a:lnTo>
                        <a:pt x="46" y="223"/>
                      </a:lnTo>
                      <a:lnTo>
                        <a:pt x="49" y="279"/>
                      </a:lnTo>
                      <a:lnTo>
                        <a:pt x="35" y="363"/>
                      </a:lnTo>
                      <a:lnTo>
                        <a:pt x="24" y="436"/>
                      </a:lnTo>
                      <a:lnTo>
                        <a:pt x="10" y="519"/>
                      </a:lnTo>
                      <a:lnTo>
                        <a:pt x="10" y="597"/>
                      </a:lnTo>
                      <a:lnTo>
                        <a:pt x="17" y="669"/>
                      </a:lnTo>
                      <a:lnTo>
                        <a:pt x="19" y="762"/>
                      </a:lnTo>
                      <a:lnTo>
                        <a:pt x="24" y="791"/>
                      </a:lnTo>
                      <a:lnTo>
                        <a:pt x="42" y="773"/>
                      </a:lnTo>
                      <a:lnTo>
                        <a:pt x="51" y="705"/>
                      </a:lnTo>
                      <a:lnTo>
                        <a:pt x="51" y="629"/>
                      </a:lnTo>
                      <a:lnTo>
                        <a:pt x="39" y="563"/>
                      </a:lnTo>
                      <a:lnTo>
                        <a:pt x="39" y="517"/>
                      </a:lnTo>
                      <a:lnTo>
                        <a:pt x="51" y="458"/>
                      </a:lnTo>
                      <a:lnTo>
                        <a:pt x="68" y="377"/>
                      </a:lnTo>
                      <a:lnTo>
                        <a:pt x="80" y="301"/>
                      </a:lnTo>
                      <a:lnTo>
                        <a:pt x="76" y="234"/>
                      </a:lnTo>
                      <a:lnTo>
                        <a:pt x="73" y="198"/>
                      </a:lnTo>
                      <a:lnTo>
                        <a:pt x="60" y="137"/>
                      </a:lnTo>
                      <a:lnTo>
                        <a:pt x="37" y="78"/>
                      </a:lnTo>
                      <a:lnTo>
                        <a:pt x="29" y="32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</p:grpSp>
      <p:pic>
        <p:nvPicPr>
          <p:cNvPr id="7183" name="Picture 21" descr="j00787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500174"/>
            <a:ext cx="1497013" cy="110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Prostokąt 21"/>
          <p:cNvSpPr>
            <a:spLocks noChangeArrowheads="1"/>
          </p:cNvSpPr>
          <p:nvPr/>
        </p:nvSpPr>
        <p:spPr bwMode="auto">
          <a:xfrm>
            <a:off x="928662" y="2571744"/>
            <a:ext cx="3643338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pl-PL" b="1" dirty="0" smtClean="0">
                <a:solidFill>
                  <a:srgbClr val="003300"/>
                </a:solidFill>
              </a:rPr>
              <a:t>Zezwolenie </a:t>
            </a:r>
            <a:r>
              <a:rPr lang="pl-PL" b="1" dirty="0">
                <a:solidFill>
                  <a:srgbClr val="003300"/>
                </a:solidFill>
              </a:rPr>
              <a:t>na wejście do wody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928662" y="250573"/>
            <a:ext cx="7572428" cy="1107996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l-PL" sz="6600" b="1" kern="10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Nad wodą:</a:t>
            </a:r>
            <a:endParaRPr lang="pl-PL" sz="6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4" name="Prostokąt 23"/>
          <p:cNvSpPr>
            <a:spLocks noChangeArrowheads="1"/>
          </p:cNvSpPr>
          <p:nvPr/>
        </p:nvSpPr>
        <p:spPr bwMode="auto">
          <a:xfrm>
            <a:off x="2643188" y="5643563"/>
            <a:ext cx="514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/>
              <a:t>K</a:t>
            </a:r>
            <a:r>
              <a:rPr lang="pl-PL" sz="2000" dirty="0" smtClean="0"/>
              <a:t>ąpcie </a:t>
            </a:r>
            <a:r>
              <a:rPr lang="pl-PL" sz="2000" dirty="0"/>
              <a:t>się tylko w miejscach odpowiednio zorganizowanych i </a:t>
            </a:r>
            <a:r>
              <a:rPr lang="pl-PL" sz="2000" dirty="0" smtClean="0"/>
              <a:t>oznakowanych.</a:t>
            </a:r>
            <a:endParaRPr lang="pl-PL" sz="2000" dirty="0"/>
          </a:p>
        </p:txBody>
      </p:sp>
      <p:sp>
        <p:nvSpPr>
          <p:cNvPr id="7175" name="Prostokąt 24"/>
          <p:cNvSpPr>
            <a:spLocks noChangeArrowheads="1"/>
          </p:cNvSpPr>
          <p:nvPr/>
        </p:nvSpPr>
        <p:spPr bwMode="auto">
          <a:xfrm>
            <a:off x="2143125" y="478631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/>
              <a:t>S</a:t>
            </a:r>
            <a:r>
              <a:rPr lang="pl-PL" sz="2000" dirty="0" smtClean="0"/>
              <a:t>tosujcie </a:t>
            </a:r>
            <a:r>
              <a:rPr lang="pl-PL" sz="2000" dirty="0"/>
              <a:t>się do regulaminu kąpieliska i poleceń </a:t>
            </a:r>
            <a:r>
              <a:rPr lang="pl-PL" sz="2000" dirty="0" smtClean="0"/>
              <a:t>ratowników.</a:t>
            </a:r>
            <a:endParaRPr lang="pl-PL" sz="2000" dirty="0"/>
          </a:p>
        </p:txBody>
      </p:sp>
      <p:sp>
        <p:nvSpPr>
          <p:cNvPr id="7176" name="Prostokąt 25"/>
          <p:cNvSpPr>
            <a:spLocks noChangeArrowheads="1"/>
          </p:cNvSpPr>
          <p:nvPr/>
        </p:nvSpPr>
        <p:spPr bwMode="auto">
          <a:xfrm>
            <a:off x="1500188" y="4357688"/>
            <a:ext cx="6357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zakłócajcie wypoczynku i kąpieli innym osobom;</a:t>
            </a:r>
          </a:p>
        </p:txBody>
      </p:sp>
      <p:sp>
        <p:nvSpPr>
          <p:cNvPr id="7177" name="Prostokąt 26"/>
          <p:cNvSpPr>
            <a:spLocks noChangeArrowheads="1"/>
          </p:cNvSpPr>
          <p:nvPr/>
        </p:nvSpPr>
        <p:spPr bwMode="auto">
          <a:xfrm>
            <a:off x="428625" y="3071813"/>
            <a:ext cx="5429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wchodźcie do wody po spożytym posiłku i po opalaniu, gdy Wasze ciało jest </a:t>
            </a:r>
            <a:r>
              <a:rPr lang="pl-PL" sz="2000" dirty="0" smtClean="0"/>
              <a:t>nagrzane.</a:t>
            </a:r>
            <a:endParaRPr lang="pl-PL" sz="2000" dirty="0"/>
          </a:p>
        </p:txBody>
      </p:sp>
      <p:sp>
        <p:nvSpPr>
          <p:cNvPr id="7178" name="Prostokąt 28"/>
          <p:cNvSpPr>
            <a:spLocks noChangeArrowheads="1"/>
          </p:cNvSpPr>
          <p:nvPr/>
        </p:nvSpPr>
        <p:spPr bwMode="auto">
          <a:xfrm>
            <a:off x="1214438" y="3714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skaczcie na głowę do nieznanej </a:t>
            </a:r>
            <a:r>
              <a:rPr lang="pl-PL" sz="2000" dirty="0" smtClean="0"/>
              <a:t>wody.</a:t>
            </a:r>
            <a:endParaRPr lang="pl-PL" sz="2000" dirty="0"/>
          </a:p>
        </p:txBody>
      </p:sp>
      <p:pic>
        <p:nvPicPr>
          <p:cNvPr id="7179" name="Picture 11" descr="j02511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6800" y="3714750"/>
            <a:ext cx="1727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0" descr="sloneczk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75" y="257175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6" descr="j036095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4071938"/>
            <a:ext cx="13208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Prostokąt 33"/>
          <p:cNvSpPr/>
          <p:nvPr/>
        </p:nvSpPr>
        <p:spPr>
          <a:xfrm>
            <a:off x="4786314" y="2214554"/>
            <a:ext cx="278608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pl-PL" b="1" dirty="0" smtClean="0">
                <a:solidFill>
                  <a:srgbClr val="FF0000"/>
                </a:solidFill>
              </a:rPr>
              <a:t>Zakaz </a:t>
            </a:r>
            <a:r>
              <a:rPr lang="pl-PL" b="1" dirty="0" smtClean="0">
                <a:solidFill>
                  <a:srgbClr val="FF0000"/>
                </a:solidFill>
              </a:rPr>
              <a:t>wejścia do wody   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j02942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357313"/>
            <a:ext cx="1401763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8" descr="j02956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286125"/>
            <a:ext cx="1833563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9" descr="j04041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5143500"/>
            <a:ext cx="1265237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1" descr="j03104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2571750"/>
            <a:ext cx="19018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214282" y="142852"/>
            <a:ext cx="8786874" cy="1107996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Bezpieczna zabawa</a:t>
            </a:r>
            <a:endParaRPr lang="pl-PL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99" name="Prostokąt 9"/>
          <p:cNvSpPr>
            <a:spLocks noChangeArrowheads="1"/>
          </p:cNvSpPr>
          <p:nvPr/>
        </p:nvSpPr>
        <p:spPr bwMode="auto">
          <a:xfrm>
            <a:off x="3857625" y="207168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a </a:t>
            </a:r>
            <a:r>
              <a:rPr lang="pl-PL" sz="2000" dirty="0"/>
              <a:t>zabawy wybierajcie miejsca bezpieczne, oddalone od jezdni </a:t>
            </a:r>
            <a:r>
              <a:rPr lang="pl-PL" sz="2000" dirty="0" smtClean="0"/>
              <a:t>           i wykopów.</a:t>
            </a:r>
            <a:endParaRPr lang="pl-PL" sz="2000" dirty="0"/>
          </a:p>
        </p:txBody>
      </p:sp>
      <p:sp>
        <p:nvSpPr>
          <p:cNvPr id="8200" name="Prostokąt 10"/>
          <p:cNvSpPr>
            <a:spLocks noChangeArrowheads="1"/>
          </p:cNvSpPr>
          <p:nvPr/>
        </p:nvSpPr>
        <p:spPr bwMode="auto">
          <a:xfrm>
            <a:off x="3071813" y="307181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eżdżąc </a:t>
            </a:r>
            <a:r>
              <a:rPr lang="pl-PL" sz="2000" dirty="0"/>
              <a:t>na rolkach lub rowerze zakładajcie </a:t>
            </a:r>
            <a:r>
              <a:rPr lang="pl-PL" sz="2000" dirty="0" smtClean="0"/>
              <a:t>ochraniacze.</a:t>
            </a:r>
            <a:endParaRPr lang="pl-PL" sz="2000" dirty="0"/>
          </a:p>
        </p:txBody>
      </p:sp>
      <p:sp>
        <p:nvSpPr>
          <p:cNvPr id="8201" name="Prostokąt 11"/>
          <p:cNvSpPr>
            <a:spLocks noChangeArrowheads="1"/>
          </p:cNvSpPr>
          <p:nvPr/>
        </p:nvSpPr>
        <p:spPr bwMode="auto">
          <a:xfrm>
            <a:off x="2214563" y="378618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niszczcie i nie zaśmiecajcie otoczenia, dbajcie o </a:t>
            </a:r>
            <a:r>
              <a:rPr lang="pl-PL" sz="2000" dirty="0" smtClean="0"/>
              <a:t>środowisko.</a:t>
            </a:r>
            <a:endParaRPr lang="pl-PL" sz="2000" dirty="0"/>
          </a:p>
        </p:txBody>
      </p:sp>
      <p:sp>
        <p:nvSpPr>
          <p:cNvPr id="8202" name="Prostokąt 12"/>
          <p:cNvSpPr>
            <a:spLocks noChangeArrowheads="1"/>
          </p:cNvSpPr>
          <p:nvPr/>
        </p:nvSpPr>
        <p:spPr bwMode="auto">
          <a:xfrm>
            <a:off x="1643063" y="4714875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M</a:t>
            </a:r>
            <a:r>
              <a:rPr lang="pl-PL" sz="2000" dirty="0" smtClean="0"/>
              <a:t>ówcie </a:t>
            </a:r>
            <a:r>
              <a:rPr lang="pl-PL" sz="2000" dirty="0"/>
              <a:t>zawsze rodzicom dokąd wychodzicie, po zmroku nie wychodźcie bez opieki osoby </a:t>
            </a:r>
            <a:r>
              <a:rPr lang="pl-PL" sz="2000" dirty="0" smtClean="0"/>
              <a:t>dorosłej.</a:t>
            </a:r>
            <a:endParaRPr lang="pl-PL" sz="2000" dirty="0"/>
          </a:p>
        </p:txBody>
      </p:sp>
      <p:sp>
        <p:nvSpPr>
          <p:cNvPr id="8203" name="Prostokąt 13"/>
          <p:cNvSpPr>
            <a:spLocks noChangeArrowheads="1"/>
          </p:cNvSpPr>
          <p:nvPr/>
        </p:nvSpPr>
        <p:spPr bwMode="auto">
          <a:xfrm>
            <a:off x="785813" y="571500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noście kluczy w sposób widoczny dla </a:t>
            </a:r>
            <a:r>
              <a:rPr lang="pl-PL" sz="2000" dirty="0" smtClean="0"/>
              <a:t>innych.</a:t>
            </a:r>
            <a:endParaRPr lang="pl-PL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j01976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143500"/>
            <a:ext cx="17414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 descr="j04131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214688"/>
            <a:ext cx="9159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 descr="j04131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1285875"/>
            <a:ext cx="9334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 descr="j03463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00" y="4071938"/>
            <a:ext cx="1311275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14282" y="0"/>
            <a:ext cx="864399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Zachowanie na jezdni</a:t>
            </a:r>
            <a:endParaRPr lang="pl-PL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23" name="Prostokąt 8"/>
          <p:cNvSpPr>
            <a:spLocks noChangeArrowheads="1"/>
          </p:cNvSpPr>
          <p:nvPr/>
        </p:nvSpPr>
        <p:spPr bwMode="auto">
          <a:xfrm>
            <a:off x="1785918" y="2071678"/>
            <a:ext cx="4572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/>
              <a:t>Z</a:t>
            </a:r>
            <a:r>
              <a:rPr lang="pl-PL" dirty="0" smtClean="0"/>
              <a:t>awsze </a:t>
            </a:r>
            <a:r>
              <a:rPr lang="pl-PL" dirty="0"/>
              <a:t>przechodzimy przez jezdnię </a:t>
            </a:r>
            <a:r>
              <a:rPr lang="pl-PL" dirty="0" smtClean="0"/>
              <a:t>      w </a:t>
            </a:r>
            <a:r>
              <a:rPr lang="pl-PL" dirty="0"/>
              <a:t>miejscach do tego przeznaczonych (przejście dla pieszych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9224" name="Prostokąt 9"/>
          <p:cNvSpPr>
            <a:spLocks noChangeArrowheads="1"/>
          </p:cNvSpPr>
          <p:nvPr/>
        </p:nvSpPr>
        <p:spPr bwMode="auto">
          <a:xfrm>
            <a:off x="2071688" y="31432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/>
              <a:t>Z</a:t>
            </a:r>
            <a:r>
              <a:rPr lang="pl-PL" dirty="0" smtClean="0"/>
              <a:t>awsze </a:t>
            </a:r>
            <a:r>
              <a:rPr lang="pl-PL" dirty="0"/>
              <a:t>przechodzimy przez </a:t>
            </a:r>
            <a:r>
              <a:rPr lang="pl-PL" dirty="0" smtClean="0"/>
              <a:t>jezdnię     </a:t>
            </a:r>
            <a:r>
              <a:rPr lang="pl-PL" dirty="0"/>
              <a:t>na zielonym </a:t>
            </a:r>
            <a:r>
              <a:rPr lang="pl-PL" dirty="0" smtClean="0"/>
              <a:t>świetle.</a:t>
            </a:r>
            <a:endParaRPr lang="pl-PL" dirty="0"/>
          </a:p>
        </p:txBody>
      </p:sp>
      <p:sp>
        <p:nvSpPr>
          <p:cNvPr id="9225" name="Prostokąt 10"/>
          <p:cNvSpPr>
            <a:spLocks noChangeArrowheads="1"/>
          </p:cNvSpPr>
          <p:nvPr/>
        </p:nvSpPr>
        <p:spPr bwMode="auto">
          <a:xfrm>
            <a:off x="2357438" y="3929063"/>
            <a:ext cx="4572000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/>
              <a:t>P</a:t>
            </a:r>
            <a:r>
              <a:rPr lang="pl-PL" dirty="0" smtClean="0"/>
              <a:t>odczas </a:t>
            </a:r>
            <a:r>
              <a:rPr lang="pl-PL" dirty="0"/>
              <a:t>przechodzenia przez jezdnię, przed wejściem na jezdnię należy spojrzeć w lewo, w prawo i jeszcze raz w </a:t>
            </a:r>
            <a:r>
              <a:rPr lang="pl-PL" dirty="0" smtClean="0"/>
              <a:t>lewo.</a:t>
            </a:r>
            <a:endParaRPr lang="pl-PL" sz="1100" dirty="0"/>
          </a:p>
        </p:txBody>
      </p:sp>
      <p:sp>
        <p:nvSpPr>
          <p:cNvPr id="9226" name="Prostokąt 11"/>
          <p:cNvSpPr>
            <a:spLocks noChangeArrowheads="1"/>
          </p:cNvSpPr>
          <p:nvPr/>
        </p:nvSpPr>
        <p:spPr bwMode="auto">
          <a:xfrm>
            <a:off x="2571750" y="4929188"/>
            <a:ext cx="414889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/>
              <a:t>N</a:t>
            </a:r>
            <a:r>
              <a:rPr lang="pl-PL" dirty="0" smtClean="0"/>
              <a:t>ie </a:t>
            </a:r>
            <a:r>
              <a:rPr lang="pl-PL" dirty="0"/>
              <a:t>można przebiegać przez </a:t>
            </a:r>
            <a:r>
              <a:rPr lang="pl-PL" dirty="0" smtClean="0"/>
              <a:t>jezdnię.</a:t>
            </a:r>
            <a:endParaRPr lang="pl-PL" dirty="0"/>
          </a:p>
        </p:txBody>
      </p:sp>
      <p:sp>
        <p:nvSpPr>
          <p:cNvPr id="9227" name="Prostokąt 12"/>
          <p:cNvSpPr>
            <a:spLocks noChangeArrowheads="1"/>
          </p:cNvSpPr>
          <p:nvPr/>
        </p:nvSpPr>
        <p:spPr bwMode="auto">
          <a:xfrm>
            <a:off x="3000375" y="5429250"/>
            <a:ext cx="4572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/>
              <a:t>N</a:t>
            </a:r>
            <a:r>
              <a:rPr lang="pl-PL" dirty="0" smtClean="0"/>
              <a:t>ie </a:t>
            </a:r>
            <a:r>
              <a:rPr lang="pl-PL" dirty="0"/>
              <a:t>wolno wchodzić na jezdnię bezpośrednio zza samochodu, bądź innej </a:t>
            </a:r>
            <a:r>
              <a:rPr lang="pl-PL" dirty="0" smtClean="0"/>
              <a:t>przeszkody.</a:t>
            </a:r>
            <a:endParaRPr lang="pl-PL" dirty="0"/>
          </a:p>
        </p:txBody>
      </p:sp>
      <p:pic>
        <p:nvPicPr>
          <p:cNvPr id="9228" name="Picture 7" descr="HM00116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1714500"/>
            <a:ext cx="200025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j02331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643188"/>
            <a:ext cx="207168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8" descr="NA0129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1000125"/>
            <a:ext cx="1436687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1091544" y="142852"/>
            <a:ext cx="6923691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Bezpieczna </a:t>
            </a:r>
            <a:r>
              <a:rPr lang="pl-PL" sz="6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ea typeface="Tahoma" pitchFamily="34" charset="0"/>
                <a:cs typeface="Tahoma" pitchFamily="34" charset="0"/>
              </a:rPr>
              <a:t>wieś</a:t>
            </a:r>
            <a:endParaRPr lang="pl-PL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45" name="Prostokąt 7"/>
          <p:cNvSpPr>
            <a:spLocks noChangeArrowheads="1"/>
          </p:cNvSpPr>
          <p:nvPr/>
        </p:nvSpPr>
        <p:spPr bwMode="auto">
          <a:xfrm>
            <a:off x="928688" y="1428750"/>
            <a:ext cx="4572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/>
              <a:t>T</a:t>
            </a:r>
            <a:r>
              <a:rPr lang="pl-PL" sz="2000" dirty="0" smtClean="0"/>
              <a:t>akie </a:t>
            </a:r>
            <a:r>
              <a:rPr lang="pl-PL" sz="2000" dirty="0"/>
              <a:t>narzędzia jak kosy, widły, sierpy powinny używać tylko osoby dorosłe – zabawa w pobliżu ostrych narzędzi może skończyć się kalectwem</a:t>
            </a:r>
            <a:r>
              <a:rPr lang="pl-PL" sz="2000" dirty="0" smtClean="0"/>
              <a:t>;.</a:t>
            </a:r>
            <a:endParaRPr lang="pl-PL" sz="2000" dirty="0"/>
          </a:p>
        </p:txBody>
      </p:sp>
      <p:sp>
        <p:nvSpPr>
          <p:cNvPr id="10246" name="Prostokąt 8"/>
          <p:cNvSpPr>
            <a:spLocks noChangeArrowheads="1"/>
          </p:cNvSpPr>
          <p:nvPr/>
        </p:nvSpPr>
        <p:spPr bwMode="auto">
          <a:xfrm>
            <a:off x="3500438" y="292893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/>
              <a:t>P</a:t>
            </a:r>
            <a:r>
              <a:rPr lang="pl-PL" sz="2000" dirty="0" smtClean="0"/>
              <a:t>odróż </a:t>
            </a:r>
            <a:r>
              <a:rPr lang="pl-PL" sz="2000" dirty="0"/>
              <a:t>na przyczepie z sianem lub na maszynach doczepionych do traktora może skończyć się upadkiem pod koła lub na obracający się </a:t>
            </a:r>
            <a:r>
              <a:rPr lang="pl-PL" sz="2000" dirty="0" smtClean="0"/>
              <a:t>wał.</a:t>
            </a:r>
            <a:endParaRPr lang="pl-PL" sz="2000" dirty="0"/>
          </a:p>
        </p:txBody>
      </p:sp>
      <p:sp>
        <p:nvSpPr>
          <p:cNvPr id="10247" name="Prostokąt 10"/>
          <p:cNvSpPr>
            <a:spLocks noChangeArrowheads="1"/>
          </p:cNvSpPr>
          <p:nvPr/>
        </p:nvSpPr>
        <p:spPr bwMode="auto">
          <a:xfrm>
            <a:off x="1643063" y="428625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baw się ogniem w pobliżu </a:t>
            </a:r>
            <a:r>
              <a:rPr lang="pl-PL" sz="2000" dirty="0" smtClean="0"/>
              <a:t>słomy  </a:t>
            </a:r>
            <a:r>
              <a:rPr lang="pl-PL" sz="2000" dirty="0"/>
              <a:t>i innych materiałów </a:t>
            </a:r>
            <a:r>
              <a:rPr lang="pl-PL" sz="2000" dirty="0" smtClean="0"/>
              <a:t>łatwopalnych.</a:t>
            </a:r>
            <a:endParaRPr lang="pl-PL" sz="2000" dirty="0"/>
          </a:p>
        </p:txBody>
      </p:sp>
      <p:pic>
        <p:nvPicPr>
          <p:cNvPr id="10248" name="Picture 9" descr="sl0062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4000500"/>
            <a:ext cx="1595437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Prostokąt 12"/>
          <p:cNvSpPr>
            <a:spLocks noChangeArrowheads="1"/>
          </p:cNvSpPr>
          <p:nvPr/>
        </p:nvSpPr>
        <p:spPr bwMode="auto">
          <a:xfrm>
            <a:off x="2500313" y="5143500"/>
            <a:ext cx="5357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/>
              <a:t>P</a:t>
            </a:r>
            <a:r>
              <a:rPr lang="pl-PL" sz="2000" dirty="0" smtClean="0"/>
              <a:t>odczas </a:t>
            </a:r>
            <a:r>
              <a:rPr lang="pl-PL" sz="2000" dirty="0"/>
              <a:t>burzy nie biegaj po otwartej </a:t>
            </a:r>
            <a:r>
              <a:rPr lang="pl-PL" sz="2000" dirty="0" smtClean="0"/>
              <a:t>przestrzeni, </a:t>
            </a:r>
            <a:r>
              <a:rPr lang="pl-PL" sz="2000" dirty="0"/>
              <a:t>n</a:t>
            </a:r>
            <a:r>
              <a:rPr lang="pl-PL" sz="2000" dirty="0" smtClean="0"/>
              <a:t>ie </a:t>
            </a:r>
            <a:r>
              <a:rPr lang="pl-PL" sz="2000" dirty="0"/>
              <a:t>próbuj przeczekać burzy pod drzewem, to najniebezpieczniejsze </a:t>
            </a:r>
            <a:r>
              <a:rPr lang="pl-PL" sz="2000" dirty="0" smtClean="0"/>
              <a:t>miejsce  </a:t>
            </a:r>
            <a:r>
              <a:rPr lang="pl-PL" sz="2000" dirty="0"/>
              <a:t>w czasie jej </a:t>
            </a:r>
            <a:r>
              <a:rPr lang="pl-PL" sz="2000" dirty="0" smtClean="0"/>
              <a:t>trwania.</a:t>
            </a:r>
            <a:endParaRPr lang="pl-PL" sz="2000" dirty="0"/>
          </a:p>
        </p:txBody>
      </p:sp>
      <p:pic>
        <p:nvPicPr>
          <p:cNvPr id="10250" name="Picture 8" descr="J01019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" y="4929188"/>
            <a:ext cx="1666875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760</Words>
  <Application>Microsoft Office PowerPoint</Application>
  <PresentationFormat>Pokaz na ekranie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Prewencja</dc:creator>
  <cp:lastModifiedBy>Piciu</cp:lastModifiedBy>
  <cp:revision>39</cp:revision>
  <dcterms:created xsi:type="dcterms:W3CDTF">2007-04-27T07:30:03Z</dcterms:created>
  <dcterms:modified xsi:type="dcterms:W3CDTF">2018-06-19T20:02:45Z</dcterms:modified>
</cp:coreProperties>
</file>