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0094-1B98-47B8-B285-DA5B28005295}" type="datetimeFigureOut">
              <a:rPr lang="pl-PL" smtClean="0"/>
              <a:pPr/>
              <a:t>2018-04-23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5803-AB56-41B9-B207-8B4D1A69C1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0094-1B98-47B8-B285-DA5B28005295}" type="datetimeFigureOut">
              <a:rPr lang="pl-PL" smtClean="0"/>
              <a:pPr/>
              <a:t>2018-04-23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5803-AB56-41B9-B207-8B4D1A69C1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0094-1B98-47B8-B285-DA5B28005295}" type="datetimeFigureOut">
              <a:rPr lang="pl-PL" smtClean="0"/>
              <a:pPr/>
              <a:t>2018-04-23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5803-AB56-41B9-B207-8B4D1A69C1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0094-1B98-47B8-B285-DA5B28005295}" type="datetimeFigureOut">
              <a:rPr lang="pl-PL" smtClean="0"/>
              <a:pPr/>
              <a:t>2018-04-23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5803-AB56-41B9-B207-8B4D1A69C1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0094-1B98-47B8-B285-DA5B28005295}" type="datetimeFigureOut">
              <a:rPr lang="pl-PL" smtClean="0"/>
              <a:pPr/>
              <a:t>2018-04-23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5803-AB56-41B9-B207-8B4D1A69C1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0094-1B98-47B8-B285-DA5B28005295}" type="datetimeFigureOut">
              <a:rPr lang="pl-PL" smtClean="0"/>
              <a:pPr/>
              <a:t>2018-04-23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5803-AB56-41B9-B207-8B4D1A69C1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0094-1B98-47B8-B285-DA5B28005295}" type="datetimeFigureOut">
              <a:rPr lang="pl-PL" smtClean="0"/>
              <a:pPr/>
              <a:t>2018-04-23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5803-AB56-41B9-B207-8B4D1A69C1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0094-1B98-47B8-B285-DA5B28005295}" type="datetimeFigureOut">
              <a:rPr lang="pl-PL" smtClean="0"/>
              <a:pPr/>
              <a:t>2018-04-23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5803-AB56-41B9-B207-8B4D1A69C1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0094-1B98-47B8-B285-DA5B28005295}" type="datetimeFigureOut">
              <a:rPr lang="pl-PL" smtClean="0"/>
              <a:pPr/>
              <a:t>2018-04-23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5803-AB56-41B9-B207-8B4D1A69C1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0094-1B98-47B8-B285-DA5B28005295}" type="datetimeFigureOut">
              <a:rPr lang="pl-PL" smtClean="0"/>
              <a:pPr/>
              <a:t>2018-04-23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5803-AB56-41B9-B207-8B4D1A69C1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0094-1B98-47B8-B285-DA5B28005295}" type="datetimeFigureOut">
              <a:rPr lang="pl-PL" smtClean="0"/>
              <a:pPr/>
              <a:t>2018-04-23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5803-AB56-41B9-B207-8B4D1A69C1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20094-1B98-47B8-B285-DA5B28005295}" type="datetimeFigureOut">
              <a:rPr lang="pl-PL" smtClean="0"/>
              <a:pPr/>
              <a:t>2018-04-23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55803-AB56-41B9-B207-8B4D1A69C1A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>XIII Dzień Ziemi na Bemowie</a:t>
            </a:r>
            <a:br>
              <a:rPr lang="pl-PL" b="1" dirty="0" smtClean="0"/>
            </a:br>
            <a:r>
              <a:rPr lang="pl-PL" b="1" dirty="0" smtClean="0"/>
              <a:t>2o.o4.2018r.</a:t>
            </a:r>
            <a:br>
              <a:rPr lang="pl-PL" b="1" dirty="0" smtClean="0"/>
            </a:br>
            <a:r>
              <a:rPr lang="pl-PL" b="1" dirty="0" smtClean="0"/>
              <a:t>Grupa 0b</a:t>
            </a:r>
            <a:endParaRPr lang="pl-PL" b="1" dirty="0"/>
          </a:p>
        </p:txBody>
      </p:sp>
      <p:pic>
        <p:nvPicPr>
          <p:cNvPr id="11266" name="Picture 2" descr="http://zielona.um.warszawa.pl/sites/zielona2.um.warszawa.pl/files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140968"/>
            <a:ext cx="6289975" cy="1526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Autofit/>
          </a:bodyPr>
          <a:lstStyle/>
          <a:p>
            <a:r>
              <a:rPr lang="pl-PL" sz="2800" dirty="0"/>
              <a:t>Dnia 20 kwietnia </a:t>
            </a:r>
            <a:r>
              <a:rPr lang="pl-PL" sz="2800" dirty="0" smtClean="0"/>
              <a:t>2018r. </a:t>
            </a:r>
            <a:br>
              <a:rPr lang="pl-PL" sz="2800" dirty="0" smtClean="0"/>
            </a:br>
            <a:r>
              <a:rPr lang="pl-PL" sz="2800" dirty="0" smtClean="0"/>
              <a:t>na </a:t>
            </a:r>
            <a:r>
              <a:rPr lang="pl-PL" sz="2800" dirty="0"/>
              <a:t>terenie </a:t>
            </a:r>
            <a:r>
              <a:rPr lang="pl-PL" sz="2800" dirty="0" smtClean="0"/>
              <a:t>Szkoły Podstawowej </a:t>
            </a:r>
            <a:r>
              <a:rPr lang="pl-PL" sz="2800" dirty="0"/>
              <a:t>nr 24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i </a:t>
            </a:r>
            <a:r>
              <a:rPr lang="pl-PL" sz="2800" dirty="0"/>
              <a:t>w Parku </a:t>
            </a:r>
            <a:r>
              <a:rPr lang="pl-PL" sz="2800" dirty="0" err="1"/>
              <a:t>Górczewska</a:t>
            </a:r>
            <a:r>
              <a:rPr lang="pl-PL" sz="2800" dirty="0"/>
              <a:t>  odbyła </a:t>
            </a:r>
            <a:r>
              <a:rPr lang="pl-PL" sz="2800" dirty="0" smtClean="0"/>
              <a:t>się </a:t>
            </a:r>
            <a:r>
              <a:rPr lang="pl-PL" sz="2800" dirty="0"/>
              <a:t>gra i festyn z okazji XIII Dnia Ziemi.  W tym roku poznaliśmy problemy zwierząt europejskich, którym grozi wyginięcie a także tajemnice „Czerwonej Księgi Gatunków Zagrożonych”. Nasza grupa dzielnie reprezentowała wszystkie zerówki z naszej szkoły.  Dzieci były bardzo zaangażowane i super radziły sobie z wszystkimi zadaniami. Na zakończenie otrzymały dyplom i nagrody. Zabawa super!!!</a:t>
            </a:r>
            <a:br>
              <a:rPr lang="pl-PL" sz="2800" dirty="0"/>
            </a:b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content-waw1-1.xx.fbcdn.net/v/t1.15752-9/s2048x2048/31067464_1876042482419643_1632471121649467392_n.jpg?_nc_cat=0&amp;oh=fce35e9acd4e4453ca0b9ca85ab6cbeb&amp;oe=5B63D7B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917909" cy="3884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content-waw1-1.xx.fbcdn.net/v/t1.15752-9/s2048x2048/30743716_1876005522423339_4492398460036710400_n.jpg?_nc_cat=0&amp;oh=7373dd1693b006dba169c57231a1ce70&amp;oe=5B9B28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097886" cy="3985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content-waw1-1.xx.fbcdn.net/v/t1.15752-9/s2048x2048/30742990_1876041849086373_4574817190229835776_n.jpg?_nc_cat=0&amp;oh=d06ec10b19002589c2512b5efc692dbe&amp;oe=5B66EE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169895" cy="402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content-waw1-1.xx.fbcdn.net/v/t1.15752-9/s2048x2048/31102449_1876004172423474_7972808999143735296_n.jpg?_nc_cat=0&amp;oh=b4888126bcf8247367cf3a504786a961&amp;oe=5B5381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200800" cy="4043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content-waw1-1.xx.fbcdn.net/v/t1.15752-9/s2048x2048/30741377_1876043552419536_1821526850350874624_n.jpg?_nc_cat=0&amp;oh=f2407ee521fcc09c55fe94315660fdda&amp;oe=5B5682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6984776" cy="3922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148064" y="5367338"/>
            <a:ext cx="3816424" cy="804862"/>
          </a:xfrm>
        </p:spPr>
        <p:txBody>
          <a:bodyPr/>
          <a:lstStyle/>
          <a:p>
            <a:pPr algn="r"/>
            <a:r>
              <a:rPr lang="pl-PL" dirty="0" smtClean="0"/>
              <a:t>Przygotowała :Krystyna Chmielecka - Szaro</a:t>
            </a:r>
          </a:p>
          <a:p>
            <a:pPr algn="r"/>
            <a:r>
              <a:rPr lang="pl-PL" dirty="0" smtClean="0"/>
              <a:t>Tapeta – źródło </a:t>
            </a:r>
            <a:r>
              <a:rPr lang="pl-PL" dirty="0" err="1" smtClean="0"/>
              <a:t>internet</a:t>
            </a:r>
            <a:endParaRPr lang="pl-PL" dirty="0"/>
          </a:p>
        </p:txBody>
      </p:sp>
      <p:pic>
        <p:nvPicPr>
          <p:cNvPr id="5" name="Symbol zastępczy obrazu 4" descr="31143949_1876005152423376_2992218258158911488_n.jpg"/>
          <p:cNvPicPr>
            <a:picLocks noGrp="1" noChangeAspect="1"/>
          </p:cNvPicPr>
          <p:nvPr isPhoto="1">
            <p:ph type="pic" idx="1"/>
          </p:nvPr>
        </p:nvPicPr>
        <p:blipFill>
          <a:blip r:embed="rId2" cstate="print">
            <a:lum/>
          </a:blip>
          <a:srcRect l="12565" r="1256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</Words>
  <Application>Microsoft Office PowerPoint</Application>
  <PresentationFormat>Pokaz na ekranie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  XIII Dzień Ziemi na Bemowie 2o.o4.2018r. Grupa 0b</vt:lpstr>
      <vt:lpstr>Dnia 20 kwietnia 2018r.  na terenie Szkoły Podstawowej nr 24  i w Parku Górczewska  odbyła się gra i festyn z okazji XIII Dnia Ziemi.  W tym roku poznaliśmy problemy zwierząt europejskich, którym grozi wyginięcie a także tajemnice „Czerwonej Księgi Gatunków Zagrożonych”. Nasza grupa dzielnie reprezentowała wszystkie zerówki z naszej szkoły.  Dzieci były bardzo zaangażowane i super radziły sobie z wszystkimi zadaniami. Na zakończenie otrzymały dyplom i nagrody. Zabawa super!!! 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XIII Dzień Ziemi na Bemowie Grupa 0b</dc:title>
  <dc:creator>Krysia</dc:creator>
  <cp:lastModifiedBy>Krysia</cp:lastModifiedBy>
  <cp:revision>11</cp:revision>
  <dcterms:created xsi:type="dcterms:W3CDTF">2018-04-22T15:13:55Z</dcterms:created>
  <dcterms:modified xsi:type="dcterms:W3CDTF">2018-04-23T06:45:06Z</dcterms:modified>
</cp:coreProperties>
</file>