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60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CBE5-EFEE-4CBF-8F78-0367AFF1DE1F}" type="datetimeFigureOut">
              <a:rPr lang="pl-PL" smtClean="0"/>
              <a:pPr/>
              <a:t>2018-05-24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D878-E677-43D3-AE73-125A569AE3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971600" y="692696"/>
            <a:ext cx="7200800" cy="5328592"/>
          </a:xfrm>
          <a:prstGeom prst="rect">
            <a:avLst/>
          </a:prstGeom>
          <a:solidFill>
            <a:schemeClr val="bg1">
              <a:alpha val="83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832648" cy="2016224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KG HAPPY" pitchFamily="2" charset="-18"/>
              </a:rPr>
              <a:t>Wycieczka do pizzerii „Dominium”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KG HAPPY" pitchFamily="2" charset="-1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75856" y="28529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Grupa „Sówki”</a:t>
            </a:r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Obraz 6" descr="20180109_111423.jpg"/>
          <p:cNvPicPr>
            <a:picLocks noChangeAspect="1"/>
          </p:cNvPicPr>
          <p:nvPr/>
        </p:nvPicPr>
        <p:blipFill>
          <a:blip r:embed="rId3" cstate="print"/>
          <a:srcRect l="6667" r="30000"/>
          <a:stretch>
            <a:fillRect/>
          </a:stretch>
        </p:blipFill>
        <p:spPr>
          <a:xfrm>
            <a:off x="1115616" y="3429000"/>
            <a:ext cx="2664296" cy="2366316"/>
          </a:xfrm>
          <a:prstGeom prst="rect">
            <a:avLst/>
          </a:prstGeom>
        </p:spPr>
      </p:pic>
      <p:pic>
        <p:nvPicPr>
          <p:cNvPr id="8" name="Obraz 7" descr="20180109_111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429000"/>
            <a:ext cx="4168463" cy="2344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320480" cy="2430270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96206"/>
            <a:ext cx="4320480" cy="2430270"/>
          </a:xfrm>
          <a:prstGeom prst="rect">
            <a:avLst/>
          </a:prstGeom>
        </p:spPr>
      </p:pic>
      <p:pic>
        <p:nvPicPr>
          <p:cNvPr id="5" name="Obraz 4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796206"/>
            <a:ext cx="4320476" cy="2430267"/>
          </a:xfrm>
          <a:prstGeom prst="rect">
            <a:avLst/>
          </a:prstGeom>
        </p:spPr>
      </p:pic>
      <p:pic>
        <p:nvPicPr>
          <p:cNvPr id="6" name="Obraz 5" descr="20180111_093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9" y="3429000"/>
            <a:ext cx="4320476" cy="2430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320480" cy="2430270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96206"/>
            <a:ext cx="4320480" cy="2430270"/>
          </a:xfrm>
          <a:prstGeom prst="rect">
            <a:avLst/>
          </a:prstGeom>
        </p:spPr>
      </p:pic>
      <p:pic>
        <p:nvPicPr>
          <p:cNvPr id="5" name="Obraz 4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10" y="796206"/>
            <a:ext cx="4320474" cy="2430267"/>
          </a:xfrm>
          <a:prstGeom prst="rect">
            <a:avLst/>
          </a:prstGeom>
        </p:spPr>
      </p:pic>
      <p:pic>
        <p:nvPicPr>
          <p:cNvPr id="6" name="Obraz 5" descr="20180111_093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10" y="3429000"/>
            <a:ext cx="4320474" cy="24302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20180111_093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59879" y="1588796"/>
            <a:ext cx="6400705" cy="3600397"/>
          </a:xfrm>
        </p:spPr>
      </p:pic>
      <p:pic>
        <p:nvPicPr>
          <p:cNvPr id="10" name="Obraz 9" descr="20180111_09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11659" y="1655876"/>
            <a:ext cx="6378181" cy="3587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</a:rPr>
              <a:t>15 maja przedszkolaki z grupy „Sówki” wybrały się na wycieczkę do pizzerii „Dominium” mieszczącej się przy ul. Reymonta. Po podróży tramwajem i dotarciu na miejsce pan </a:t>
            </a:r>
            <a:r>
              <a:rPr lang="pl-PL" sz="1800" dirty="0" err="1" smtClean="0">
                <a:solidFill>
                  <a:schemeClr val="accent6">
                    <a:lumMod val="75000"/>
                  </a:schemeClr>
                </a:solidFill>
              </a:rPr>
              <a:t>pizzer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</a:rPr>
              <a:t> opowiedział dzieciom o historii tego przysmaku. Dzieci dowiedziały się również, jakie produkty wchodzą w skład ciasta na pizzę. </a:t>
            </a:r>
          </a:p>
          <a:p>
            <a:pPr algn="just"/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</a:rPr>
              <a:t>Ponadto dzieci miały okazję zaobserwować proces wyrabiania ciasta, a następnie wybrać dodatki i skomponować własne pizze w kilkuosobowych grupach. </a:t>
            </a:r>
            <a:br>
              <a:rPr lang="pl-PL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</a:rPr>
              <a:t>Na zakończenie 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</a:rPr>
              <a:t>„Sówki” degustowały zrobione przez siebie pizze. Było przepysznie 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az 4" descr="20180212_092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68085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111_09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1923" y="1588797"/>
            <a:ext cx="6400713" cy="3600400"/>
          </a:xfrm>
          <a:prstGeom prst="rect">
            <a:avLst/>
          </a:prstGeom>
        </p:spPr>
      </p:pic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968553" cy="2794811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6672"/>
            <a:ext cx="499255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111_09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1924" y="1588797"/>
            <a:ext cx="6400711" cy="3600400"/>
          </a:xfrm>
          <a:prstGeom prst="rect">
            <a:avLst/>
          </a:prstGeom>
        </p:spPr>
      </p:pic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968552" cy="2794811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76672"/>
            <a:ext cx="4992554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111_09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1924" y="1588797"/>
            <a:ext cx="6400711" cy="3600399"/>
          </a:xfrm>
          <a:prstGeom prst="rect">
            <a:avLst/>
          </a:prstGeom>
        </p:spPr>
      </p:pic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968552" cy="2794810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76672"/>
            <a:ext cx="4992554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111_09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1925" y="1588797"/>
            <a:ext cx="6400709" cy="3600399"/>
          </a:xfrm>
          <a:prstGeom prst="rect">
            <a:avLst/>
          </a:prstGeom>
        </p:spPr>
      </p:pic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968551" cy="2794810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4" y="476672"/>
            <a:ext cx="4992552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20180111_093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59878" y="1588796"/>
            <a:ext cx="6400707" cy="3600397"/>
          </a:xfrm>
        </p:spPr>
      </p:pic>
      <p:pic>
        <p:nvPicPr>
          <p:cNvPr id="10" name="Obraz 9" descr="20180111_09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11659" y="1655876"/>
            <a:ext cx="6378181" cy="3587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320480" cy="2430270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96206"/>
            <a:ext cx="4320480" cy="2430270"/>
          </a:xfrm>
          <a:prstGeom prst="rect">
            <a:avLst/>
          </a:prstGeom>
        </p:spPr>
      </p:pic>
      <p:pic>
        <p:nvPicPr>
          <p:cNvPr id="5" name="Obraz 4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96206"/>
            <a:ext cx="4320478" cy="2430268"/>
          </a:xfrm>
          <a:prstGeom prst="rect">
            <a:avLst/>
          </a:prstGeom>
        </p:spPr>
      </p:pic>
      <p:pic>
        <p:nvPicPr>
          <p:cNvPr id="6" name="Obraz 5" descr="20180111_093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4320478" cy="24302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180111_09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320480" cy="2430270"/>
          </a:xfrm>
          <a:prstGeom prst="rect">
            <a:avLst/>
          </a:prstGeom>
        </p:spPr>
      </p:pic>
      <p:pic>
        <p:nvPicPr>
          <p:cNvPr id="8" name="Obraz 7" descr="20180111_09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96206"/>
            <a:ext cx="4320480" cy="2430270"/>
          </a:xfrm>
          <a:prstGeom prst="rect">
            <a:avLst/>
          </a:prstGeom>
        </p:spPr>
      </p:pic>
      <p:pic>
        <p:nvPicPr>
          <p:cNvPr id="5" name="Obraz 4" descr="20180111_09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796206"/>
            <a:ext cx="4320476" cy="2430268"/>
          </a:xfrm>
          <a:prstGeom prst="rect">
            <a:avLst/>
          </a:prstGeom>
        </p:spPr>
      </p:pic>
      <p:pic>
        <p:nvPicPr>
          <p:cNvPr id="6" name="Obraz 5" descr="20180111_093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9" y="3429000"/>
            <a:ext cx="4320476" cy="24302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85</Words>
  <Application>Microsoft Office PowerPoint</Application>
  <PresentationFormat>Pokaz na ekranie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Wycieczka do pizzerii „Dominium”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stomatologiczne</dc:title>
  <dc:creator>Joanna Rzyczkowska</dc:creator>
  <cp:lastModifiedBy>Joanna Rzyczkowska</cp:lastModifiedBy>
  <cp:revision>25</cp:revision>
  <dcterms:created xsi:type="dcterms:W3CDTF">2018-02-04T13:37:54Z</dcterms:created>
  <dcterms:modified xsi:type="dcterms:W3CDTF">2018-05-24T16:36:16Z</dcterms:modified>
</cp:coreProperties>
</file>