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322C2-EC7D-40FC-B695-D2EEB1EBEEB8}" type="datetimeFigureOut">
              <a:rPr lang="pl-PL" smtClean="0"/>
              <a:t>2018-06-07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117A9-CCE1-407F-8BF6-9270891B44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8140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322C2-EC7D-40FC-B695-D2EEB1EBEEB8}" type="datetimeFigureOut">
              <a:rPr lang="pl-PL" smtClean="0"/>
              <a:t>2018-06-07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117A9-CCE1-407F-8BF6-9270891B44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0147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322C2-EC7D-40FC-B695-D2EEB1EBEEB8}" type="datetimeFigureOut">
              <a:rPr lang="pl-PL" smtClean="0"/>
              <a:t>2018-06-07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117A9-CCE1-407F-8BF6-9270891B44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5472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322C2-EC7D-40FC-B695-D2EEB1EBEEB8}" type="datetimeFigureOut">
              <a:rPr lang="pl-PL" smtClean="0"/>
              <a:t>2018-06-07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117A9-CCE1-407F-8BF6-9270891B44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236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322C2-EC7D-40FC-B695-D2EEB1EBEEB8}" type="datetimeFigureOut">
              <a:rPr lang="pl-PL" smtClean="0"/>
              <a:t>2018-06-07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117A9-CCE1-407F-8BF6-9270891B44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5929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322C2-EC7D-40FC-B695-D2EEB1EBEEB8}" type="datetimeFigureOut">
              <a:rPr lang="pl-PL" smtClean="0"/>
              <a:t>2018-06-07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117A9-CCE1-407F-8BF6-9270891B44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8760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322C2-EC7D-40FC-B695-D2EEB1EBEEB8}" type="datetimeFigureOut">
              <a:rPr lang="pl-PL" smtClean="0"/>
              <a:t>2018-06-07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117A9-CCE1-407F-8BF6-9270891B44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3689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322C2-EC7D-40FC-B695-D2EEB1EBEEB8}" type="datetimeFigureOut">
              <a:rPr lang="pl-PL" smtClean="0"/>
              <a:t>2018-06-07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117A9-CCE1-407F-8BF6-9270891B44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2489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322C2-EC7D-40FC-B695-D2EEB1EBEEB8}" type="datetimeFigureOut">
              <a:rPr lang="pl-PL" smtClean="0"/>
              <a:t>2018-06-07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117A9-CCE1-407F-8BF6-9270891B44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3966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322C2-EC7D-40FC-B695-D2EEB1EBEEB8}" type="datetimeFigureOut">
              <a:rPr lang="pl-PL" smtClean="0"/>
              <a:t>2018-06-07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117A9-CCE1-407F-8BF6-9270891B44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153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322C2-EC7D-40FC-B695-D2EEB1EBEEB8}" type="datetimeFigureOut">
              <a:rPr lang="pl-PL" smtClean="0"/>
              <a:t>2018-06-07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117A9-CCE1-407F-8BF6-9270891B44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051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322C2-EC7D-40FC-B695-D2EEB1EBEEB8}" type="datetimeFigureOut">
              <a:rPr lang="pl-PL" smtClean="0"/>
              <a:t>2018-06-07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117A9-CCE1-407F-8BF6-9270891B44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321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134318" y="223461"/>
            <a:ext cx="9144000" cy="2387600"/>
          </a:xfrm>
        </p:spPr>
        <p:txBody>
          <a:bodyPr>
            <a:normAutofit/>
          </a:bodyPr>
          <a:lstStyle/>
          <a:p>
            <a:r>
              <a:rPr lang="pl-PL" sz="70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Wycieczka do gospodarstwa </a:t>
            </a:r>
            <a:br>
              <a:rPr lang="pl-PL" sz="70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pl-PL" sz="7000" b="1" i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Na </a:t>
            </a:r>
            <a:r>
              <a:rPr lang="pl-PL" sz="7000" b="1" i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KOŃcu</a:t>
            </a:r>
            <a:r>
              <a:rPr lang="pl-PL" sz="7000" b="1" i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Wsi</a:t>
            </a:r>
            <a:endParaRPr lang="pl-PL" sz="7000" b="1" i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 rot="1111949">
            <a:off x="9062352" y="1048898"/>
            <a:ext cx="2484183" cy="736725"/>
          </a:xfrm>
        </p:spPr>
        <p:txBody>
          <a:bodyPr>
            <a:normAutofit/>
          </a:bodyPr>
          <a:lstStyle/>
          <a:p>
            <a:r>
              <a:rPr lang="pl-PL" sz="30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14.05.2018 r.</a:t>
            </a:r>
            <a:endParaRPr lang="pl-PL" sz="30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32510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11" y="115093"/>
            <a:ext cx="5687783" cy="4265837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960" y="2248011"/>
            <a:ext cx="5935717" cy="4451788"/>
          </a:xfrm>
        </p:spPr>
      </p:pic>
    </p:spTree>
    <p:extLst>
      <p:ext uri="{BB962C8B-B14F-4D97-AF65-F5344CB8AC3E}">
        <p14:creationId xmlns:p14="http://schemas.microsoft.com/office/powerpoint/2010/main" val="1266156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63" y="115094"/>
            <a:ext cx="5942541" cy="4456906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495" y="2235614"/>
            <a:ext cx="5881127" cy="4410845"/>
          </a:xfrm>
        </p:spPr>
      </p:pic>
    </p:spTree>
    <p:extLst>
      <p:ext uri="{BB962C8B-B14F-4D97-AF65-F5344CB8AC3E}">
        <p14:creationId xmlns:p14="http://schemas.microsoft.com/office/powerpoint/2010/main" val="3559875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15" y="156038"/>
            <a:ext cx="5815163" cy="4361372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791" y="2332459"/>
            <a:ext cx="5826536" cy="4369902"/>
          </a:xfrm>
        </p:spPr>
      </p:pic>
    </p:spTree>
    <p:extLst>
      <p:ext uri="{BB962C8B-B14F-4D97-AF65-F5344CB8AC3E}">
        <p14:creationId xmlns:p14="http://schemas.microsoft.com/office/powerpoint/2010/main" val="4101420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03" y="243041"/>
            <a:ext cx="5844732" cy="4383549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553" y="2208319"/>
            <a:ext cx="5917520" cy="4438140"/>
          </a:xfrm>
        </p:spPr>
      </p:pic>
    </p:spTree>
    <p:extLst>
      <p:ext uri="{BB962C8B-B14F-4D97-AF65-F5344CB8AC3E}">
        <p14:creationId xmlns:p14="http://schemas.microsoft.com/office/powerpoint/2010/main" val="2126463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95780"/>
            <a:ext cx="5899324" cy="4424493"/>
          </a:xfrm>
        </p:spPr>
      </p:pic>
      <p:pic>
        <p:nvPicPr>
          <p:cNvPr id="9" name="Symbol zastępczy zawartości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58" y="115094"/>
            <a:ext cx="5815163" cy="4361372"/>
          </a:xfrm>
        </p:spPr>
      </p:pic>
    </p:spTree>
    <p:extLst>
      <p:ext uri="{BB962C8B-B14F-4D97-AF65-F5344CB8AC3E}">
        <p14:creationId xmlns:p14="http://schemas.microsoft.com/office/powerpoint/2010/main" val="3562790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2547582" y="682387"/>
            <a:ext cx="6337110" cy="6509982"/>
          </a:xfrm>
        </p:spPr>
        <p:txBody>
          <a:bodyPr>
            <a:noAutofit/>
          </a:bodyPr>
          <a:lstStyle/>
          <a:p>
            <a:r>
              <a:rPr lang="pl-PL" sz="50000" dirty="0" smtClean="0">
                <a:sym typeface="Wingdings" panose="05000000000000000000" pitchFamily="2" charset="2"/>
              </a:rPr>
              <a:t></a:t>
            </a:r>
            <a:endParaRPr lang="pl-PL" sz="50000" dirty="0"/>
          </a:p>
        </p:txBody>
      </p:sp>
    </p:spTree>
    <p:extLst>
      <p:ext uri="{BB962C8B-B14F-4D97-AF65-F5344CB8AC3E}">
        <p14:creationId xmlns:p14="http://schemas.microsoft.com/office/powerpoint/2010/main" val="2392409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09434" y="201540"/>
            <a:ext cx="11600596" cy="56806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14 maja wyruszyliśmy na naszą pierwszą wspólną wycieczkę do gospodarstwa Na </a:t>
            </a:r>
            <a:r>
              <a:rPr lang="pl-PL" sz="3200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KOŃcu</a:t>
            </a:r>
            <a:r>
              <a:rPr lang="pl-PL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Wsi. </a:t>
            </a:r>
          </a:p>
          <a:p>
            <a:pPr marL="0" indent="0">
              <a:buNone/>
            </a:pPr>
            <a:r>
              <a:rPr lang="pl-PL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Na początku zjedliśmy drugie śniadanie, a następnie mieliśmy przyjemność uczestniczyć w przedstawieniu w plenerze. Aktorzy przedstawili opowieść „O rybaku i złotej rybce”. Dzięki urokliwemu otoczeniu oraz klimatycznej muzyce poczuliśmy się jak w prawdziwej bajce!</a:t>
            </a:r>
          </a:p>
          <a:p>
            <a:pPr marL="0" indent="0">
              <a:buNone/>
            </a:pPr>
            <a:r>
              <a:rPr lang="pl-PL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Po omówieniu historii oraz jej morału, zaproszono nas do słomianego labiryntu. Labirynt okazał się świetną łamigłówką, którą rozwikłaliśmy w mig :). Tuż obok czekały już na nas sanie, które ciągnął traktor – ruszyliśmy na przejażdżkę. </a:t>
            </a:r>
          </a:p>
          <a:p>
            <a:pPr marL="0" indent="0">
              <a:buNone/>
            </a:pPr>
            <a:r>
              <a:rPr lang="pl-PL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Dodatkowo mogliśmy skorzystać z kolorowych </a:t>
            </a:r>
            <a:r>
              <a:rPr lang="pl-PL" sz="3200" b="1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jeździków</a:t>
            </a:r>
            <a:r>
              <a:rPr lang="pl-PL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oraz placu zabaw. Kolorowaliśmy także na szkle różnobarwne kaczki.</a:t>
            </a:r>
          </a:p>
          <a:p>
            <a:pPr marL="0" indent="0">
              <a:buNone/>
            </a:pPr>
            <a:r>
              <a:rPr lang="pl-PL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Kiedy zgłodnieliśmy, zjedliśmy kiełbaski z grilla. Po jedzeniu chwila odpoczynku, a później oglądanie zwierząt i słuchanie o nich różnych ciekawostek. Mogliśmy również doświadczyć tego, jak się doi krowę. </a:t>
            </a:r>
          </a:p>
          <a:p>
            <a:pPr marL="0" indent="0">
              <a:buNone/>
            </a:pPr>
            <a:r>
              <a:rPr lang="pl-PL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Bardzo nam się podobało! Po dniu pełnym wrażeń usnęliśmy w naszym autokarze </a:t>
            </a:r>
            <a:r>
              <a:rPr lang="pl-PL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  <a:sym typeface="Wingdings" panose="05000000000000000000" pitchFamily="2" charset="2"/>
              </a:rPr>
              <a:t>:) </a:t>
            </a:r>
            <a:endParaRPr lang="pl-PL" sz="32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95826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403" y="446052"/>
            <a:ext cx="8041549" cy="6031162"/>
          </a:xfrm>
        </p:spPr>
      </p:pic>
    </p:spTree>
    <p:extLst>
      <p:ext uri="{BB962C8B-B14F-4D97-AF65-F5344CB8AC3E}">
        <p14:creationId xmlns:p14="http://schemas.microsoft.com/office/powerpoint/2010/main" val="967038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3" y="109182"/>
            <a:ext cx="6041410" cy="4531057"/>
          </a:xfrm>
        </p:spPr>
      </p:pic>
      <p:pic>
        <p:nvPicPr>
          <p:cNvPr id="8" name="Symbol zastępczy zawartości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05" y="2401097"/>
            <a:ext cx="5703624" cy="4277718"/>
          </a:xfrm>
        </p:spPr>
      </p:pic>
    </p:spTree>
    <p:extLst>
      <p:ext uri="{BB962C8B-B14F-4D97-AF65-F5344CB8AC3E}">
        <p14:creationId xmlns:p14="http://schemas.microsoft.com/office/powerpoint/2010/main" val="3243222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37" y="220528"/>
            <a:ext cx="5654643" cy="4240982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018" y="2221968"/>
            <a:ext cx="5972112" cy="4479084"/>
          </a:xfrm>
        </p:spPr>
      </p:pic>
    </p:spTree>
    <p:extLst>
      <p:ext uri="{BB962C8B-B14F-4D97-AF65-F5344CB8AC3E}">
        <p14:creationId xmlns:p14="http://schemas.microsoft.com/office/powerpoint/2010/main" val="2607322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8" y="163774"/>
            <a:ext cx="5823044" cy="4367283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370" y="2208318"/>
            <a:ext cx="5990308" cy="4492731"/>
          </a:xfrm>
        </p:spPr>
      </p:pic>
    </p:spTree>
    <p:extLst>
      <p:ext uri="{BB962C8B-B14F-4D97-AF65-F5344CB8AC3E}">
        <p14:creationId xmlns:p14="http://schemas.microsoft.com/office/powerpoint/2010/main" val="497627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16" y="109182"/>
            <a:ext cx="5804848" cy="4353636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268" y="2183641"/>
            <a:ext cx="6059606" cy="4544704"/>
          </a:xfrm>
        </p:spPr>
      </p:pic>
    </p:spTree>
    <p:extLst>
      <p:ext uri="{BB962C8B-B14F-4D97-AF65-F5344CB8AC3E}">
        <p14:creationId xmlns:p14="http://schemas.microsoft.com/office/powerpoint/2010/main" val="1910897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1" y="120210"/>
            <a:ext cx="5899324" cy="4424493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139" y="2342295"/>
            <a:ext cx="5873087" cy="4404815"/>
          </a:xfrm>
        </p:spPr>
      </p:pic>
    </p:spTree>
    <p:extLst>
      <p:ext uri="{BB962C8B-B14F-4D97-AF65-F5344CB8AC3E}">
        <p14:creationId xmlns:p14="http://schemas.microsoft.com/office/powerpoint/2010/main" val="1359734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96" y="1095808"/>
            <a:ext cx="6081215" cy="4560911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60056" y="1638763"/>
            <a:ext cx="6177782" cy="3475002"/>
          </a:xfrm>
        </p:spPr>
      </p:pic>
    </p:spTree>
    <p:extLst>
      <p:ext uri="{BB962C8B-B14F-4D97-AF65-F5344CB8AC3E}">
        <p14:creationId xmlns:p14="http://schemas.microsoft.com/office/powerpoint/2010/main" val="314955884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165</Words>
  <Application>Microsoft Office PowerPoint</Application>
  <PresentationFormat>Panoramiczny</PresentationFormat>
  <Paragraphs>9</Paragraphs>
  <Slides>15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1" baseType="lpstr">
      <vt:lpstr>Arabic Typesetting</vt:lpstr>
      <vt:lpstr>Arial</vt:lpstr>
      <vt:lpstr>Calibri</vt:lpstr>
      <vt:lpstr>Calibri Light</vt:lpstr>
      <vt:lpstr>Wingdings</vt:lpstr>
      <vt:lpstr>Motyw pakietu Office</vt:lpstr>
      <vt:lpstr>Wycieczka do gospodarstwa  Na KOŃcu Wsi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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Wycieczka do gospodarstwa  Na KOŃcu Wsi</dc:title>
  <dc:creator>Diana Ż</dc:creator>
  <cp:lastModifiedBy>Milena Maliszewska</cp:lastModifiedBy>
  <cp:revision>7</cp:revision>
  <dcterms:created xsi:type="dcterms:W3CDTF">2018-06-01T13:51:15Z</dcterms:created>
  <dcterms:modified xsi:type="dcterms:W3CDTF">2018-06-07T06:08:56Z</dcterms:modified>
</cp:coreProperties>
</file>