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9" r:id="rId5"/>
    <p:sldId id="260" r:id="rId6"/>
    <p:sldId id="262" r:id="rId7"/>
    <p:sldId id="263" r:id="rId8"/>
    <p:sldId id="266" r:id="rId9"/>
    <p:sldId id="257" r:id="rId10"/>
  </p:sldIdLst>
  <p:sldSz cx="9144000" cy="6858000" type="screen4x3"/>
  <p:notesSz cx="6858000" cy="9144000"/>
  <p:photoAlbum layout="1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052E25-8F4C-4018-A2F2-29F381415D1D}" type="datetimeFigureOut">
              <a:rPr lang="pl-PL" smtClean="0"/>
              <a:t>2018-01-09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A4E8DA-9AEA-4610-A14F-44A0C36BC2C2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810743"/>
          </a:xfrm>
        </p:spPr>
        <p:txBody>
          <a:bodyPr/>
          <a:lstStyle/>
          <a:p>
            <a:pPr algn="ctr"/>
            <a:r>
              <a:rPr lang="pl-PL" dirty="0" smtClean="0"/>
              <a:t>Była sobie świnka…</a:t>
            </a:r>
            <a:br>
              <a:rPr lang="pl-PL" dirty="0" smtClean="0"/>
            </a:br>
            <a:r>
              <a:rPr lang="pl-PL" sz="2500" dirty="0" smtClean="0"/>
              <a:t>Dnia 09.01.2018r. wychowankowie wzięli udział w warsztatach przyrodniczych, którym towarzyszył </a:t>
            </a:r>
            <a:r>
              <a:rPr lang="pl-PL" sz="2500" dirty="0" err="1" smtClean="0"/>
              <a:t>Chrupcio</a:t>
            </a:r>
            <a:r>
              <a:rPr lang="pl-PL" sz="2500" dirty="0" smtClean="0"/>
              <a:t> i Pupcio. 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308311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l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59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67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54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67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62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67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5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68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680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03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68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836712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684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14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68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4" y="90872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685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28232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67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799797"/>
      </p:ext>
    </p:extLst>
  </p:cSld>
  <p:clrMapOvr>
    <a:masterClrMapping/>
  </p:clrMapOvr>
</p:sld>
</file>

<file path=ppt/theme/theme1.xml><?xml version="1.0" encoding="utf-8"?>
<a:theme xmlns:a="http://schemas.openxmlformats.org/drawingml/2006/main" name="Strzecha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</TotalTime>
  <Words>4</Words>
  <Application>Microsoft Office PowerPoint</Application>
  <PresentationFormat>Pokaz na ekranie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Strzecha</vt:lpstr>
      <vt:lpstr>Była sobie świnka… Dnia 09.01.2018r. wychowankowie wzięli udział w warsztatach przyrodniczych, którym towarzyszył Chrupcio i Pupcio.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Była sobie świnka… Dnia 09.01.2018r. wychowankowie wzięli udział w warsztatach przyrodniczych, którym towarzyszył Chrupcio i Pupcio. </dc:title>
  <dc:creator>Milo</dc:creator>
  <cp:lastModifiedBy>Milo</cp:lastModifiedBy>
  <cp:revision>1</cp:revision>
  <dcterms:created xsi:type="dcterms:W3CDTF">2018-01-09T14:24:14Z</dcterms:created>
  <dcterms:modified xsi:type="dcterms:W3CDTF">2018-01-09T14:33:55Z</dcterms:modified>
</cp:coreProperties>
</file>