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84" r:id="rId3"/>
    <p:sldId id="257" r:id="rId4"/>
    <p:sldId id="259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3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</p:sldIdLst>
  <p:sldSz cx="9144000" cy="6858000" type="screen4x3"/>
  <p:notesSz cx="6858000" cy="9144000"/>
  <p:photoAlbum layout="1pic" frame="frameStyle6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5A92FE2-14A1-453F-80FF-D391534E0712}" type="datetimeFigureOut">
              <a:rPr lang="pl-PL" smtClean="0"/>
              <a:pPr/>
              <a:t>20.06.2018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A07FC5-39A1-4275-B050-4DAE2F403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124200"/>
            <a:ext cx="7774632" cy="3473152"/>
          </a:xfrm>
        </p:spPr>
        <p:txBody>
          <a:bodyPr/>
          <a:lstStyle/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>Rozstrzygnięcie projektu 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„Szpak Mateusz”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Gr. 0a,0c,0d</a:t>
            </a:r>
            <a:r>
              <a:rPr lang="pl-PL" dirty="0" smtClean="0">
                <a:latin typeface="Berlin Sans FB" pitchFamily="34" charset="0"/>
              </a:rPr>
              <a:t/>
            </a:r>
            <a:br>
              <a:rPr lang="pl-PL" dirty="0" smtClean="0">
                <a:latin typeface="Berlin Sans FB" pitchFamily="34" charset="0"/>
              </a:rPr>
            </a:br>
            <a:endParaRPr lang="pl-PL" dirty="0">
              <a:latin typeface="Berlin Sans FB" pitchFamily="34" charset="0"/>
            </a:endParaRPr>
          </a:p>
        </p:txBody>
      </p:sp>
      <p:pic>
        <p:nvPicPr>
          <p:cNvPr id="6" name="Picture 5" descr="IMG_20180620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82939" y="-762658"/>
            <a:ext cx="4578123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21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620_102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4551462" cy="6068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20180620_102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4499992" cy="5999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25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3851412" y="1160748"/>
            <a:ext cx="604867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20180620_1025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-756084" y="1160748"/>
            <a:ext cx="6048671" cy="4536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28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28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32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46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48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48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765085" y="1241757"/>
            <a:ext cx="6120680" cy="459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20180620_1052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3851412" y="1304764"/>
            <a:ext cx="604867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5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57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315543" y="1241757"/>
            <a:ext cx="6120680" cy="459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004048" y="476672"/>
            <a:ext cx="36004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Organizatorami projektu </a:t>
            </a:r>
          </a:p>
          <a:p>
            <a:pPr algn="ctr">
              <a:lnSpc>
                <a:spcPct val="150000"/>
              </a:lnSpc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pt. „Szpak Mateusz” było Przedszkole Publiczne </a:t>
            </a:r>
          </a:p>
          <a:p>
            <a:pPr algn="ctr">
              <a:lnSpc>
                <a:spcPct val="150000"/>
              </a:lnSpc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im. Akademii Pana Kleksa.</a:t>
            </a:r>
          </a:p>
          <a:p>
            <a:pPr algn="ctr">
              <a:lnSpc>
                <a:spcPct val="150000"/>
              </a:lnSpc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Zostaliśmy miło przywitani.</a:t>
            </a:r>
          </a:p>
          <a:p>
            <a:pPr algn="ctr">
              <a:lnSpc>
                <a:spcPct val="150000"/>
              </a:lnSpc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Oglądaliśmy występ dzieci i bawiliśmy się w różne zabawy. Była krzyżówka i zagadki na placu zabaw. Dostaliśmy książkę, aby wspólnie z Panią czytać 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„Akademię Pana Kleksa”.</a:t>
            </a:r>
          </a:p>
          <a:p>
            <a:pPr algn="ctr">
              <a:lnSpc>
                <a:spcPct val="150000"/>
              </a:lnSpc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Dziękujemy za miły czas!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57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094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06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12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44008" y="3483006"/>
            <a:ext cx="4499992" cy="3374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20180620_1012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501008"/>
            <a:ext cx="4475989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20180620_10091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644009" y="0"/>
            <a:ext cx="4499991" cy="3374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20180620_10060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0" y="0"/>
            <a:ext cx="4475989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15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751655" y="1228327"/>
            <a:ext cx="6013241" cy="4509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20180620_1013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3914420" y="1223755"/>
            <a:ext cx="5976663" cy="4482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15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0620_101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20_1019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54</TotalTime>
  <Words>59</Words>
  <Application>Microsoft Office PowerPoint</Application>
  <PresentationFormat>On-screen Show (4:3)</PresentationFormat>
  <Paragraphs>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Oriel</vt:lpstr>
      <vt:lpstr>Rozstrzygnięcie projektu  „Szpak Mateusz” Gr. 0a,0c,0d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Kamila Pasternak</dc:creator>
  <cp:lastModifiedBy>Kamila Pasternak</cp:lastModifiedBy>
  <cp:revision>9</cp:revision>
  <dcterms:created xsi:type="dcterms:W3CDTF">2018-06-20T17:02:38Z</dcterms:created>
  <dcterms:modified xsi:type="dcterms:W3CDTF">2018-06-20T18:03:24Z</dcterms:modified>
</cp:coreProperties>
</file>