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8" r:id="rId11"/>
    <p:sldId id="282" r:id="rId12"/>
    <p:sldId id="272" r:id="rId13"/>
    <p:sldId id="273" r:id="rId14"/>
    <p:sldId id="269" r:id="rId15"/>
    <p:sldId id="270" r:id="rId16"/>
    <p:sldId id="271" r:id="rId17"/>
    <p:sldId id="274" r:id="rId18"/>
    <p:sldId id="277" r:id="rId19"/>
    <p:sldId id="276" r:id="rId20"/>
    <p:sldId id="275" r:id="rId21"/>
    <p:sldId id="278" r:id="rId22"/>
    <p:sldId id="279" r:id="rId23"/>
    <p:sldId id="283" r:id="rId24"/>
    <p:sldId id="280" r:id="rId25"/>
    <p:sldId id="281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4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111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22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9640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504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317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283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5971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9036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745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998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828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5665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167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050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9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943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788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D0AB16A-4184-4C8F-9098-D1BAFB1C3058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E470C-CFF3-48AD-841E-376FFF014F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659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emf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099335" y="986319"/>
            <a:ext cx="10438543" cy="5311739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8000">
                <a:schemeClr val="accent4">
                  <a:lumMod val="60000"/>
                  <a:lumOff val="40000"/>
                </a:schemeClr>
              </a:gs>
              <a:gs pos="9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 extrusionH="107950" contourW="31750" prstMaterial="dkEdge">
            <a:bevelB w="50800"/>
            <a:extrusionClr>
              <a:srgbClr val="002060"/>
            </a:extrusionClr>
            <a:contourClr>
              <a:srgbClr val="002060"/>
            </a:contourClr>
          </a:sp3d>
        </p:spPr>
        <p:txBody>
          <a:bodyPr vert="horz" lIns="91440" tIns="45720" rIns="91440" bIns="45720" rtlCol="0" anchor="b">
            <a:noAutofit/>
            <a:sp3d extrusionH="25400" prstMaterial="dkEdge">
              <a:bevelT w="381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6000" dirty="0" smtClean="0">
                <a:solidFill>
                  <a:srgbClr val="FFC000"/>
                </a:solidFill>
              </a:rPr>
              <a:t>Mini relacja </a:t>
            </a:r>
          </a:p>
          <a:p>
            <a:pPr algn="ctr"/>
            <a:r>
              <a:rPr lang="pl-PL" sz="4800" dirty="0" smtClean="0">
                <a:solidFill>
                  <a:srgbClr val="FFC000"/>
                </a:solidFill>
              </a:rPr>
              <a:t>z realizacji </a:t>
            </a:r>
            <a:r>
              <a:rPr lang="pl-PL" sz="6000" dirty="0" smtClean="0">
                <a:solidFill>
                  <a:srgbClr val="FFC000"/>
                </a:solidFill>
              </a:rPr>
              <a:t/>
            </a:r>
            <a:br>
              <a:rPr lang="pl-PL" sz="6000" dirty="0" smtClean="0">
                <a:solidFill>
                  <a:srgbClr val="FFC000"/>
                </a:solidFill>
              </a:rPr>
            </a:br>
            <a:r>
              <a:rPr lang="pl-PL" sz="6000" b="1" dirty="0" smtClean="0">
                <a:solidFill>
                  <a:schemeClr val="accent5">
                    <a:lumMod val="75000"/>
                  </a:schemeClr>
                </a:solidFill>
              </a:rPr>
              <a:t>projektu edukacyjnego</a:t>
            </a:r>
          </a:p>
          <a:p>
            <a:pPr algn="ctr"/>
            <a:r>
              <a:rPr lang="pl-PL" sz="3600" dirty="0">
                <a:solidFill>
                  <a:srgbClr val="7030A0"/>
                </a:solidFill>
              </a:rPr>
              <a:t>z</a:t>
            </a:r>
            <a:r>
              <a:rPr lang="pl-PL" sz="3600" dirty="0" smtClean="0">
                <a:solidFill>
                  <a:srgbClr val="7030A0"/>
                </a:solidFill>
              </a:rPr>
              <a:t>ainicjowanego przez Samorząd Uczniowski </a:t>
            </a:r>
            <a:r>
              <a:rPr lang="pl-PL" sz="6000" dirty="0" smtClean="0"/>
              <a:t/>
            </a:r>
            <a:br>
              <a:rPr lang="pl-PL" sz="6000" dirty="0" smtClean="0"/>
            </a:br>
            <a:r>
              <a:rPr lang="pl-PL" sz="6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„RAZEM </a:t>
            </a:r>
          </a:p>
          <a:p>
            <a:pPr algn="ctr"/>
            <a:r>
              <a:rPr lang="pl-PL" sz="6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MOŻEMY WIĘCEJ” </a:t>
            </a:r>
          </a:p>
          <a:p>
            <a:pPr algn="ctr"/>
            <a:endParaRPr lang="pl-PL" sz="11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pl-PL" sz="11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2017/2018</a:t>
            </a:r>
            <a:endParaRPr lang="pl-PL" sz="105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72" y="780776"/>
            <a:ext cx="159119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56" y="543156"/>
            <a:ext cx="8893746" cy="1610748"/>
          </a:xfrm>
          <a:prstGeom prst="rect">
            <a:avLst/>
          </a:prstGeom>
        </p:spPr>
      </p:pic>
      <p:pic>
        <p:nvPicPr>
          <p:cNvPr id="3" name="Obraz 2" descr="C:\Users\lborkowska\AppData\Local\Microsoft\Windows\Temporary Internet Files\Content.Word\20171214_1035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1" y="2660317"/>
            <a:ext cx="5335398" cy="324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:\Users\lborkowska\AppData\Local\Microsoft\Windows\Temporary Internet Files\Content.Word\20171208_110341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743" y="2660317"/>
            <a:ext cx="5520096" cy="3240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0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109608" y="965771"/>
            <a:ext cx="9102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 świetlicy  Dzieci  wykonywały  świąteczne dekoracje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6" name="Obraz 5" descr="C:\Users\nbocianowska\AppData\Local\Microsoft\Windows\Temporary Internet Files\Content.Word\20171201_1012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32" y="3909264"/>
            <a:ext cx="4758055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C:\Users\nbocianowska\AppData\Local\Microsoft\Windows\Temporary Internet Files\Content.Word\20171201_1012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61" y="2450153"/>
            <a:ext cx="4904740" cy="27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C:\Users\nbocianowska\AppData\Local\Microsoft\Windows\Temporary Internet Files\Content.Word\20171128_1509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00" y="1879501"/>
            <a:ext cx="4587518" cy="175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32" y="704995"/>
            <a:ext cx="1794664" cy="9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693" y="453005"/>
            <a:ext cx="8300216" cy="120801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63" y="1458181"/>
            <a:ext cx="8893746" cy="1307495"/>
          </a:xfrm>
          <a:prstGeom prst="rect">
            <a:avLst/>
          </a:prstGeom>
        </p:spPr>
      </p:pic>
      <p:pic>
        <p:nvPicPr>
          <p:cNvPr id="5" name="Obraz 4" descr="C:\Users\lborkowska\AppData\Local\Microsoft\Windows\Temporary Internet Files\Content.Word\20171219_171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33" t="881" r="21633" b="-881"/>
          <a:stretch/>
        </p:blipFill>
        <p:spPr bwMode="auto">
          <a:xfrm>
            <a:off x="-814664" y="3115987"/>
            <a:ext cx="508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:\Users\lborkowska\AppData\Local\Microsoft\Windows\Temporary Internet Files\Content.Word\20171219_17164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/>
          <a:stretch/>
        </p:blipFill>
        <p:spPr bwMode="auto">
          <a:xfrm rot="5400000">
            <a:off x="3922878" y="3546211"/>
            <a:ext cx="3770849" cy="2456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C:\Users\lborkowska\AppData\Local\Microsoft\Windows\Temporary Internet Files\Content.Word\20171219_17063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/>
          <a:stretch/>
        </p:blipFill>
        <p:spPr bwMode="auto">
          <a:xfrm>
            <a:off x="7351269" y="3115987"/>
            <a:ext cx="4566408" cy="3096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744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lborkowska\AppData\Local\Microsoft\Windows\Temporary Internet Files\Content.Word\20171219_17070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9"/>
          <a:stretch/>
        </p:blipFill>
        <p:spPr bwMode="auto">
          <a:xfrm>
            <a:off x="3850498" y="1195129"/>
            <a:ext cx="3518003" cy="235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:\Users\lborkowska\AppData\Local\Microsoft\Windows\Temporary Internet Files\Content.Word\20171219_1704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7913" y="2843959"/>
            <a:ext cx="3548230" cy="233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:\Users\lborkowska\AppData\Local\Microsoft\Windows\Temporary Internet Files\Content.Word\20171219_1704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5447" y="4083252"/>
            <a:ext cx="3046109" cy="235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Users\lborkowska\AppData\Local\Microsoft\Windows\Temporary Internet Files\Content.Word\20171219_16541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r="13589"/>
          <a:stretch/>
        </p:blipFill>
        <p:spPr bwMode="auto">
          <a:xfrm rot="5400000">
            <a:off x="2728643" y="4104553"/>
            <a:ext cx="2917034" cy="218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:\Users\lborkowska\AppData\Local\Microsoft\Windows\Temporary Internet Files\Content.Word\20171219_1654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67353" y="2223043"/>
            <a:ext cx="453136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7" y="237101"/>
            <a:ext cx="1558127" cy="103686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276" y="237101"/>
            <a:ext cx="8300216" cy="120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010" y="627091"/>
            <a:ext cx="8893746" cy="167052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24" y="5336590"/>
            <a:ext cx="4349002" cy="596049"/>
          </a:xfrm>
          <a:prstGeom prst="rect">
            <a:avLst/>
          </a:prstGeom>
        </p:spPr>
      </p:pic>
      <p:pic>
        <p:nvPicPr>
          <p:cNvPr id="6" name="Obraz 5" descr="C:\Users\lborkowska\AppData\Local\Microsoft\Windows\Temporary Internet Files\Content.Word\20171215_1023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2338416"/>
            <a:ext cx="3674378" cy="284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983" y="5306397"/>
            <a:ext cx="3816991" cy="571457"/>
          </a:xfrm>
          <a:prstGeom prst="rect">
            <a:avLst/>
          </a:prstGeom>
        </p:spPr>
      </p:pic>
      <p:pic>
        <p:nvPicPr>
          <p:cNvPr id="8" name="Obraz 7" descr="C:\Users\lborkowska\AppData\Local\Microsoft\Windows\Temporary Internet Files\Content.Word\20171215_10275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94" y="2338416"/>
            <a:ext cx="3716323" cy="284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38" y="2338416"/>
            <a:ext cx="3833768" cy="2840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9938" y="5353912"/>
            <a:ext cx="4582494" cy="5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30" y="778764"/>
            <a:ext cx="8893746" cy="1508648"/>
          </a:xfrm>
          <a:prstGeom prst="rect">
            <a:avLst/>
          </a:prstGeom>
        </p:spPr>
      </p:pic>
      <p:pic>
        <p:nvPicPr>
          <p:cNvPr id="4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73" y="2432806"/>
            <a:ext cx="6266576" cy="4175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88" y="811346"/>
            <a:ext cx="8893746" cy="1040814"/>
          </a:xfrm>
          <a:prstGeom prst="rect">
            <a:avLst/>
          </a:prstGeom>
        </p:spPr>
      </p:pic>
      <p:pic>
        <p:nvPicPr>
          <p:cNvPr id="3" name="Obraz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6" y="2459968"/>
            <a:ext cx="4496500" cy="286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9"/>
          <a:stretch/>
        </p:blipFill>
        <p:spPr bwMode="auto">
          <a:xfrm>
            <a:off x="4941117" y="1733324"/>
            <a:ext cx="3020036" cy="432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434" y="2316242"/>
            <a:ext cx="3665988" cy="3111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8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04" y="1205597"/>
            <a:ext cx="8893746" cy="973763"/>
          </a:xfrm>
          <a:prstGeom prst="rect">
            <a:avLst/>
          </a:prstGeom>
        </p:spPr>
      </p:pic>
      <p:pic>
        <p:nvPicPr>
          <p:cNvPr id="3" name="Obraz 2" descr="C:\Users\lborkowska\Desktop\Nowy folder (2)\DSC_11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932" y="2460070"/>
            <a:ext cx="2755273" cy="353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:\Users\lborkowska\Desktop\Nowy folder (2)\DSC_11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5" y="2546710"/>
            <a:ext cx="4082782" cy="324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Users\lborkowska\Desktop\Nowy folder (2)\DSC_117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970" y="2801923"/>
            <a:ext cx="3484242" cy="2985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4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46" y="1460432"/>
            <a:ext cx="8023654" cy="51435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254" y="339536"/>
            <a:ext cx="8893746" cy="90671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335" y="644183"/>
            <a:ext cx="1418315" cy="141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20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351" y="836299"/>
            <a:ext cx="8893746" cy="57145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33" y="1779825"/>
            <a:ext cx="3488771" cy="46516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046" y="2105001"/>
            <a:ext cx="3033749" cy="404499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2" y="2138739"/>
            <a:ext cx="3008445" cy="40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31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65" y="746898"/>
            <a:ext cx="9790406" cy="5376761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8000">
                <a:schemeClr val="accent4">
                  <a:lumMod val="60000"/>
                  <a:lumOff val="40000"/>
                </a:schemeClr>
              </a:gs>
              <a:gs pos="9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9" y="308224"/>
            <a:ext cx="1478566" cy="126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8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28" y="509387"/>
            <a:ext cx="8893746" cy="11413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31413" r="2"/>
          <a:stretch/>
        </p:blipFill>
        <p:spPr>
          <a:xfrm>
            <a:off x="10284903" y="2094311"/>
            <a:ext cx="1491153" cy="387739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61" y="1583547"/>
            <a:ext cx="4530537" cy="254842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1"/>
          <a:stretch/>
        </p:blipFill>
        <p:spPr>
          <a:xfrm>
            <a:off x="5043761" y="4244305"/>
            <a:ext cx="5037830" cy="245572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2" y="1605763"/>
            <a:ext cx="4571068" cy="25712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8" y="4346913"/>
            <a:ext cx="4183310" cy="23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0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92" y="481158"/>
            <a:ext cx="9343111" cy="221067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693" y="2917596"/>
            <a:ext cx="6543244" cy="34728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4" name="pole tekstowe 3"/>
          <p:cNvSpPr txBox="1"/>
          <p:nvPr/>
        </p:nvSpPr>
        <p:spPr>
          <a:xfrm>
            <a:off x="1397285" y="111827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Część 2 projektu edukacyjnego:</a:t>
            </a:r>
            <a:endParaRPr lang="pl-PL" dirty="0"/>
          </a:p>
        </p:txBody>
      </p:sp>
      <p:sp>
        <p:nvSpPr>
          <p:cNvPr id="3" name="AutoShape 2" descr="Znalezione obrazy dla zapytania wielkano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" y="3501668"/>
            <a:ext cx="2466975" cy="18478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278" y="3335944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39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432" y="638968"/>
            <a:ext cx="9117728" cy="72027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04" y="1283742"/>
            <a:ext cx="4349578" cy="32621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24" y="3646386"/>
            <a:ext cx="4162879" cy="312215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4" y="3699545"/>
            <a:ext cx="4021123" cy="301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90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943545" y="739741"/>
            <a:ext cx="9025848" cy="2236638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41000">
                <a:schemeClr val="accent6">
                  <a:lumMod val="0"/>
                  <a:lumOff val="100000"/>
                </a:schemeClr>
              </a:gs>
              <a:gs pos="56000">
                <a:schemeClr val="accent4">
                  <a:lumMod val="60000"/>
                  <a:lumOff val="40000"/>
                </a:schemeClr>
              </a:gs>
              <a:gs pos="66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solidFill>
              <a:schemeClr val="accent1"/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  <a:scene3d>
            <a:camera prst="orthographicFront"/>
            <a:lightRig rig="threePt" dir="t"/>
          </a:scene3d>
          <a:sp3d extrusionH="57150" contourW="25400">
            <a:contourClr>
              <a:srgbClr val="002060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GIGA JAJKA – trzecia edycja</a:t>
            </a:r>
            <a:r>
              <a:rPr lang="pl-PL" sz="28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 </a:t>
            </a:r>
            <a:endParaRPr lang="pl-PL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czasie tegorocznych  przygotowań do Świąt Wielkiej Nocy  SAMORZAD UCZNIOWSKI zaprosił już po raz trzeci  </a:t>
            </a:r>
            <a:r>
              <a:rPr lang="pl-PL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ŚWIETLICĘ SZKOLNĄ </a:t>
            </a:r>
            <a:r>
              <a:rPr lang="pl-PL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udziału w dekorowaniu „Giga Jajek”. W tegorocznych zmaganiach wzięły udział </a:t>
            </a:r>
            <a:r>
              <a:rPr lang="pl-PL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klasy trzecie</a:t>
            </a:r>
            <a:r>
              <a:rPr lang="pl-PL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C:\Users\lborkowska\AppData\Local\Microsoft\Windows\Temporary Internet Files\Content.Word\20180328_1805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9532" y="1191867"/>
            <a:ext cx="3698697" cy="246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C:\Users\lborkowska\AppData\Local\Microsoft\Windows\Temporary Internet Files\Content.Word\20180328_1806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8392" y="3887751"/>
            <a:ext cx="3176409" cy="2284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C:\Users\lborkowska\AppData\Local\Microsoft\Windows\Temporary Internet Files\Content.Word\20180328_1805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01692" y="3793735"/>
            <a:ext cx="3128481" cy="2034284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41000">
                <a:schemeClr val="accent6">
                  <a:lumMod val="0"/>
                  <a:lumOff val="100000"/>
                </a:schemeClr>
              </a:gs>
              <a:gs pos="56000">
                <a:schemeClr val="accent4">
                  <a:lumMod val="60000"/>
                  <a:lumOff val="40000"/>
                </a:schemeClr>
              </a:gs>
              <a:gs pos="66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</p:pic>
      <p:sp>
        <p:nvSpPr>
          <p:cNvPr id="11" name="Prostokąt 10"/>
          <p:cNvSpPr/>
          <p:nvPr/>
        </p:nvSpPr>
        <p:spPr>
          <a:xfrm>
            <a:off x="256982" y="4608344"/>
            <a:ext cx="4171180" cy="1746440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41000">
                <a:schemeClr val="accent6">
                  <a:lumMod val="0"/>
                  <a:lumOff val="100000"/>
                </a:schemeClr>
              </a:gs>
              <a:gs pos="56000">
                <a:schemeClr val="accent4">
                  <a:lumMod val="60000"/>
                  <a:lumOff val="40000"/>
                </a:schemeClr>
              </a:gs>
              <a:gs pos="66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przepiękne GIGA JAJKA  kolejny raz ozdobiły  </a:t>
            </a:r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nasz szkolny hol, budząc zasłużony zachwyt.</a:t>
            </a: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600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Dziękujemy za wspólne kultywowanie tradycji !</a:t>
            </a: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76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49963" y="777128"/>
            <a:ext cx="975360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świetlicy szkolnej </a:t>
            </a:r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 wykonywały  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kartki świąteczne.  </a:t>
            </a:r>
            <a:endParaRPr lang="pl-PL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 descr="C:\Users\nbocianowska\AppData\Local\Microsoft\Windows\Temporary Internet Files\Content.Word\20180323_1038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68" y="1561672"/>
            <a:ext cx="4121454" cy="268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:\Users\nbocianowska\AppData\Local\Microsoft\Windows\Temporary Internet Files\Content.Word\20180323_1042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2483" y="3080882"/>
            <a:ext cx="4612005" cy="25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Users\nbocianowska\AppData\Local\Microsoft\Windows\Temporary Internet Files\Content.Word\20180323_0959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94" y="4473940"/>
            <a:ext cx="3738571" cy="220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:\Users\nbocianowska\AppData\Local\Microsoft\Windows\Temporary Internet Files\Content.Word\20180323_1039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81" y="1735749"/>
            <a:ext cx="3656099" cy="2564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098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05016" y="508271"/>
            <a:ext cx="9481752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Klasa 3 wystąpiła dla </a:t>
            </a:r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Rodziców </a:t>
            </a:r>
            <a:r>
              <a:rPr lang="pl-PL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Dziadków </a:t>
            </a:r>
            <a:endParaRPr lang="pl-PL" sz="32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przedstawieniu </a:t>
            </a:r>
            <a:r>
              <a:rPr lang="pl-PL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,,Złotowłosa</a:t>
            </a:r>
            <a:r>
              <a:rPr lang="pl-PL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03" y="1757074"/>
            <a:ext cx="3661117" cy="216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70" y="4161615"/>
            <a:ext cx="3538177" cy="255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71" y="1757074"/>
            <a:ext cx="3735503" cy="247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9" y="4455094"/>
            <a:ext cx="3519462" cy="2265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18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528" y="921346"/>
            <a:ext cx="9453812" cy="5599823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8000">
                <a:schemeClr val="accent4">
                  <a:lumMod val="60000"/>
                  <a:lumOff val="40000"/>
                </a:schemeClr>
              </a:gs>
              <a:gs pos="9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9" y="380143"/>
            <a:ext cx="1262808" cy="108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10" y="543379"/>
            <a:ext cx="8893746" cy="2153279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8000">
                <a:schemeClr val="accent4">
                  <a:lumMod val="60000"/>
                  <a:lumOff val="40000"/>
                </a:schemeClr>
              </a:gs>
              <a:gs pos="9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10" y="3019892"/>
            <a:ext cx="8893746" cy="301900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1" y="1117715"/>
            <a:ext cx="1261114" cy="108095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397285" y="111827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Część 1 projektu edukacyjnego: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642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54" y="595619"/>
            <a:ext cx="10368792" cy="103184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18" y="2189527"/>
            <a:ext cx="5747390" cy="372471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4" y="2155138"/>
            <a:ext cx="5108895" cy="375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6" y="1679896"/>
            <a:ext cx="5078135" cy="33891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69" y="1679896"/>
            <a:ext cx="6025159" cy="33891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19" y="5368954"/>
            <a:ext cx="10393960" cy="123318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19" y="411061"/>
            <a:ext cx="9295002" cy="8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6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80" y="176169"/>
            <a:ext cx="8893746" cy="150162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929" y="2151776"/>
            <a:ext cx="4015530" cy="301164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1113" y="2238899"/>
            <a:ext cx="4287473" cy="321560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3" y="2088859"/>
            <a:ext cx="3744114" cy="290259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976" y="6015605"/>
            <a:ext cx="8893746" cy="120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8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23" y="584689"/>
            <a:ext cx="8893746" cy="121894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990" y="1711355"/>
            <a:ext cx="4370664" cy="456361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70" y="2633081"/>
            <a:ext cx="3411523" cy="25586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4" y="2370954"/>
            <a:ext cx="2994869" cy="324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nbocianowska\AppData\Local\Microsoft\Windows\Temporary Internet Files\Content.Word\20171128_1509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1" y="2694543"/>
            <a:ext cx="3397541" cy="249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Users\nbocianowska\AppData\Local\Microsoft\Windows\Temporary Internet Files\Content.Word\20171128_1508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87" y="2618622"/>
            <a:ext cx="3986169" cy="265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:\Users\lborkowska\Desktop\Nowy folder (2)\DSC_11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81" y="1782081"/>
            <a:ext cx="2843027" cy="440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3" y="509251"/>
            <a:ext cx="9334858" cy="10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361</TotalTime>
  <Words>88</Words>
  <Application>Microsoft Office PowerPoint</Application>
  <PresentationFormat>Panoramiczny</PresentationFormat>
  <Paragraphs>17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Century Gothic</vt:lpstr>
      <vt:lpstr>Times New Roman</vt:lpstr>
      <vt:lpstr>Wingdings 3</vt:lpstr>
      <vt:lpstr>Jon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Realizacja  programu edukacyjnego  ‚‚Razem możemy więcej’’</dc:title>
  <dc:creator>Joanna Bartnicka</dc:creator>
  <cp:lastModifiedBy>smokrb smokrb</cp:lastModifiedBy>
  <cp:revision>31</cp:revision>
  <dcterms:created xsi:type="dcterms:W3CDTF">2018-04-17T06:26:36Z</dcterms:created>
  <dcterms:modified xsi:type="dcterms:W3CDTF">2018-06-18T18:55:10Z</dcterms:modified>
</cp:coreProperties>
</file>