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61" r:id="rId5"/>
    <p:sldId id="262" r:id="rId6"/>
    <p:sldId id="271" r:id="rId7"/>
    <p:sldId id="272" r:id="rId8"/>
    <p:sldId id="273" r:id="rId9"/>
    <p:sldId id="283" r:id="rId10"/>
    <p:sldId id="282" r:id="rId11"/>
    <p:sldId id="286" r:id="rId12"/>
    <p:sldId id="302" r:id="rId13"/>
    <p:sldId id="264" r:id="rId14"/>
    <p:sldId id="292" r:id="rId15"/>
    <p:sldId id="265" r:id="rId16"/>
    <p:sldId id="266" r:id="rId17"/>
    <p:sldId id="274" r:id="rId18"/>
    <p:sldId id="267" r:id="rId19"/>
    <p:sldId id="275" r:id="rId20"/>
    <p:sldId id="291" r:id="rId21"/>
    <p:sldId id="285" r:id="rId22"/>
    <p:sldId id="295" r:id="rId23"/>
    <p:sldId id="276" r:id="rId24"/>
    <p:sldId id="277" r:id="rId25"/>
    <p:sldId id="287" r:id="rId26"/>
    <p:sldId id="293" r:id="rId27"/>
    <p:sldId id="294" r:id="rId28"/>
    <p:sldId id="280" r:id="rId29"/>
    <p:sldId id="260" r:id="rId30"/>
    <p:sldId id="284" r:id="rId31"/>
    <p:sldId id="288" r:id="rId32"/>
    <p:sldId id="289" r:id="rId33"/>
    <p:sldId id="290" r:id="rId34"/>
    <p:sldId id="297" r:id="rId35"/>
    <p:sldId id="296" r:id="rId36"/>
    <p:sldId id="298" r:id="rId37"/>
    <p:sldId id="299" r:id="rId38"/>
    <p:sldId id="300" r:id="rId39"/>
    <p:sldId id="301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BF4-859E-42B3-9E5A-6E152BA47549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6570-39B0-4957-963D-69EBC1446A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BF4-859E-42B3-9E5A-6E152BA47549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6570-39B0-4957-963D-69EBC1446A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BF4-859E-42B3-9E5A-6E152BA47549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6570-39B0-4957-963D-69EBC1446A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BF4-859E-42B3-9E5A-6E152BA47549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6570-39B0-4957-963D-69EBC1446A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BF4-859E-42B3-9E5A-6E152BA47549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2E86570-39B0-4957-963D-69EBC1446A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BF4-859E-42B3-9E5A-6E152BA47549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6570-39B0-4957-963D-69EBC1446A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BF4-859E-42B3-9E5A-6E152BA47549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6570-39B0-4957-963D-69EBC1446A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BF4-859E-42B3-9E5A-6E152BA47549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6570-39B0-4957-963D-69EBC1446A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BF4-859E-42B3-9E5A-6E152BA47549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6570-39B0-4957-963D-69EBC1446A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BF4-859E-42B3-9E5A-6E152BA47549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6570-39B0-4957-963D-69EBC1446A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BF4-859E-42B3-9E5A-6E152BA47549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86570-39B0-4957-963D-69EBC1446A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931BF4-859E-42B3-9E5A-6E152BA47549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E86570-39B0-4957-963D-69EBC1446A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Bookman Old Style" pitchFamily="18" charset="0"/>
              </a:rPr>
              <a:t>KONSTYTUCJA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 SZKOŁY PODSTAWOWEJ NR 39 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IM. SZARYCH SZEREGÓW 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W LUBLINIE</a:t>
            </a:r>
            <a:endParaRPr lang="pl-PL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RADOŚĆ BYCIA POLAKIEM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radość - pol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628800"/>
            <a:ext cx="3312367" cy="46793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/>
                </a:solidFill>
              </a:rPr>
              <a:t>RADOŚĆ BYCIA ZUCHEM</a:t>
            </a:r>
            <a:endParaRPr lang="pl-PL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Users\Ula\Desktop\KAMYKI\SAM_17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65192"/>
            <a:ext cx="3720728" cy="496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MAŁE RADOŚCI</a:t>
            </a:r>
            <a:endParaRPr lang="pl-PL" dirty="0"/>
          </a:p>
        </p:txBody>
      </p:sp>
      <p:pic>
        <p:nvPicPr>
          <p:cNvPr id="5" name="Symbol zastępczy zawartości 4" descr="radość - lod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4937" y="2791619"/>
            <a:ext cx="2143125" cy="2143125"/>
          </a:xfrm>
        </p:spPr>
      </p:pic>
      <p:pic>
        <p:nvPicPr>
          <p:cNvPr id="6" name="Symbol zastępczy zawartości 5" descr="radość - zwierzątk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1560" y="2132856"/>
            <a:ext cx="7976869" cy="352839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92D050"/>
                </a:solidFill>
              </a:rPr>
              <a:t>LENIUCHOWANIE NA ŁĄCE</a:t>
            </a:r>
            <a:endParaRPr lang="pl-PL" dirty="0">
              <a:solidFill>
                <a:srgbClr val="92D050"/>
              </a:solidFill>
            </a:endParaRPr>
          </a:p>
        </p:txBody>
      </p:sp>
      <p:pic>
        <p:nvPicPr>
          <p:cNvPr id="4" name="Symbol zastępczy zawartości 3" descr="radość - dziec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810487" cy="453689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7030A0"/>
                </a:solidFill>
              </a:rPr>
              <a:t>PREZENT OD MIKOŁAJA</a:t>
            </a:r>
            <a:endParaRPr lang="pl-PL" dirty="0">
              <a:solidFill>
                <a:srgbClr val="7030A0"/>
              </a:solidFill>
            </a:endParaRPr>
          </a:p>
        </p:txBody>
      </p:sp>
      <p:pic>
        <p:nvPicPr>
          <p:cNvPr id="4" name="Symbol zastępczy zawartości 3" descr="radość- mikołaj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556792"/>
            <a:ext cx="4546586" cy="475252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ZABAWA Z UKOCHANYM CZWORONOGIEM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ymbol zastępczy zawartości 3" descr="radość - psi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735137"/>
            <a:ext cx="6667500" cy="44386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RODZINNY SPACER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 descr="radość - szczęści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624736" cy="496855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SPACER W DESZCZU</a:t>
            </a:r>
            <a:endParaRPr lang="pl-PL" dirty="0"/>
          </a:p>
        </p:txBody>
      </p:sp>
      <p:pic>
        <p:nvPicPr>
          <p:cNvPr id="4" name="Symbol zastępczy zawartości 3" descr="radość - pogo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916832"/>
            <a:ext cx="4176464" cy="423717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ROZMOWA Z PRZYJACIELEM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 descr="radość - dzie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8074584" cy="452176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SZKOLNA WYCIECZKA</a:t>
            </a:r>
            <a:endParaRPr lang="pl-PL" dirty="0"/>
          </a:p>
        </p:txBody>
      </p:sp>
      <p:pic>
        <p:nvPicPr>
          <p:cNvPr id="4" name="Symbol zastępczy zawartości 3" descr="radość - wyciecz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3709"/>
            <a:ext cx="7344816" cy="480473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>
                <a:latin typeface="Bookman Old Style" pitchFamily="18" charset="0"/>
              </a:rPr>
              <a:t>ROZDZIAŁ</a:t>
            </a:r>
            <a:br>
              <a:rPr lang="pl-PL" sz="3600" dirty="0" smtClean="0">
                <a:latin typeface="Bookman Old Style" pitchFamily="18" charset="0"/>
              </a:rPr>
            </a:br>
            <a:r>
              <a:rPr lang="pl-PL" sz="6700" dirty="0" smtClean="0">
                <a:solidFill>
                  <a:srgbClr val="FFC000"/>
                </a:solidFill>
                <a:latin typeface="Bookman Old Style" pitchFamily="18" charset="0"/>
              </a:rPr>
              <a:t>RADOŚĆ</a:t>
            </a:r>
            <a:endParaRPr lang="pl-PL" sz="6700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3075" name="Picture 3" descr="C:\Users\Ula\Desktop\ULEŃKA\DOKUMENTY 2017 - 2018\SZKOŁA PROMUJĄCA ZDROWIE\radość - dziecko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52976"/>
            <a:ext cx="4032448" cy="3808272"/>
          </a:xfrm>
          <a:prstGeom prst="rect">
            <a:avLst/>
          </a:prstGeom>
          <a:noFill/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sz="2400" b="1" dirty="0" smtClean="0">
                <a:solidFill>
                  <a:srgbClr val="002060"/>
                </a:solidFill>
              </a:rPr>
              <a:t>UCZUCIE </a:t>
            </a:r>
            <a:r>
              <a:rPr lang="pl-PL" sz="2400" b="1" dirty="0" smtClean="0">
                <a:solidFill>
                  <a:srgbClr val="002060"/>
                </a:solidFill>
              </a:rPr>
              <a:t>WIELKIEGO ZADOWOLENIA, WESOŁOŚCI, SZCZĘŚCIA</a:t>
            </a:r>
            <a:r>
              <a:rPr lang="pl-PL" sz="2400" dirty="0" smtClean="0">
                <a:solidFill>
                  <a:srgbClr val="002060"/>
                </a:solidFill>
              </a:rPr>
              <a:t> </a:t>
            </a:r>
            <a:endParaRPr lang="pl-PL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DOBRA OCENA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radość - szóst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060848"/>
            <a:ext cx="4973086" cy="375553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TANIEC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5" name="Symbol zastępczy zawartości 4" descr="radość - taniec 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63867" y="1600200"/>
            <a:ext cx="2225265" cy="4525963"/>
          </a:xfrm>
        </p:spPr>
      </p:pic>
      <p:pic>
        <p:nvPicPr>
          <p:cNvPr id="6" name="Symbol zastępczy zawartości 5" descr="radość - taniec 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916831"/>
            <a:ext cx="3812457" cy="395296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TORT URODZINOWY</a:t>
            </a:r>
            <a:endParaRPr lang="pl-PL" dirty="0"/>
          </a:p>
        </p:txBody>
      </p:sp>
      <p:pic>
        <p:nvPicPr>
          <p:cNvPr id="4" name="Symbol zastępczy zawartości 3" descr="radość - urodziny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9825" y="1711325"/>
            <a:ext cx="4324350" cy="44862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NAUKA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 descr="radość - szkoł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73603"/>
            <a:ext cx="7781413" cy="438504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  ZABAWA Z RÓWIEŚNIKAMI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4" name="Symbol zastępczy zawartości 3" descr="radość - zabawy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7272807" cy="534047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1"/>
                </a:solidFill>
              </a:rPr>
              <a:t>WYJĄTKOWĄ RADOŚĆ SPRAWIĄ EGZOTYCZNE WAKACJE</a:t>
            </a:r>
            <a:endParaRPr lang="pl-PL" dirty="0">
              <a:solidFill>
                <a:schemeClr val="accent1"/>
              </a:solidFill>
            </a:endParaRPr>
          </a:p>
        </p:txBody>
      </p:sp>
      <p:pic>
        <p:nvPicPr>
          <p:cNvPr id="4" name="Symbol zastępczy zawartości 3" descr="radość - wakac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120680" cy="459051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7030A0"/>
                </a:solidFill>
              </a:rPr>
              <a:t>WYPAD NA NARTY</a:t>
            </a:r>
            <a:endParaRPr lang="pl-PL" dirty="0">
              <a:solidFill>
                <a:srgbClr val="7030A0"/>
              </a:solidFill>
            </a:endParaRPr>
          </a:p>
        </p:txBody>
      </p:sp>
      <p:pic>
        <p:nvPicPr>
          <p:cNvPr id="4" name="Symbol zastępczy zawartości 3" descr="radość - nar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2258" y="1916832"/>
            <a:ext cx="6348093" cy="406796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KOSZTOWNY DROBIAZG</a:t>
            </a:r>
            <a:endParaRPr lang="pl-P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Symbol zastępczy zawartości 4" descr="radość - row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066" y="2150060"/>
            <a:ext cx="3718861" cy="2243473"/>
          </a:xfrm>
        </p:spPr>
      </p:pic>
      <p:pic>
        <p:nvPicPr>
          <p:cNvPr id="6" name="Symbol zastępczy zawartości 5" descr="radość - pierścione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ODCZUWASZ RADOŚĆ GDY ODNOSISZ SUKCES</a:t>
            </a:r>
            <a:endParaRPr lang="pl-PL" dirty="0">
              <a:solidFill>
                <a:srgbClr val="FFC000"/>
              </a:solidFill>
            </a:endParaRPr>
          </a:p>
        </p:txBody>
      </p:sp>
      <p:pic>
        <p:nvPicPr>
          <p:cNvPr id="4" name="Symbol zastępczy zawartości 3" descr="radość - zwycięstw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204864"/>
            <a:ext cx="5246856" cy="377773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C000"/>
                </a:solidFill>
              </a:rPr>
              <a:t>JESTEŚMY RADOŚNI</a:t>
            </a:r>
            <a:endParaRPr lang="pl-PL" sz="6000" b="1" dirty="0">
              <a:solidFill>
                <a:srgbClr val="FFC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4040188" cy="750887"/>
          </a:xfrm>
        </p:spPr>
        <p:txBody>
          <a:bodyPr>
            <a:normAutofit/>
          </a:bodyPr>
          <a:lstStyle/>
          <a:p>
            <a:r>
              <a:rPr lang="pl-PL" dirty="0" smtClean="0"/>
              <a:t>GDY POMAGAMY INNYM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499992" y="1844824"/>
            <a:ext cx="4248472" cy="750887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GDY INNI MAJĄ DLA NAS CZAS</a:t>
            </a:r>
            <a:endParaRPr lang="pl-PL" dirty="0"/>
          </a:p>
        </p:txBody>
      </p:sp>
      <p:pic>
        <p:nvPicPr>
          <p:cNvPr id="7" name="Symbol zastępczy zawartości 6" descr="Jurek Owsiak 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4040188" cy="2865934"/>
          </a:xfrm>
        </p:spPr>
      </p:pic>
      <p:pic>
        <p:nvPicPr>
          <p:cNvPr id="12" name="Symbol zastępczy zawartości 11" descr="radość - tat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636912"/>
            <a:ext cx="4320480" cy="28785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WESOŁY NASTRÓJ, UCIECHA I ROZRADOWANIE SĄ PRZYMIOTAMI ISTOT RADOSNYCH</a:t>
            </a:r>
            <a:endParaRPr lang="pl-PL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la\Desktop\ULEŃKA\DOKUMENTY 2017 - 2018\SZKOŁA PROMUJĄCA ZDROWIE\radość - zdjęcie 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1" y="1844824"/>
            <a:ext cx="4580555" cy="3168352"/>
          </a:xfrm>
          <a:prstGeom prst="rect">
            <a:avLst/>
          </a:prstGeom>
          <a:noFill/>
        </p:spPr>
      </p:pic>
      <p:pic>
        <p:nvPicPr>
          <p:cNvPr id="6" name="Symbol zastępczy zawartości 5" descr="radość - zdjęcie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3050508"/>
            <a:ext cx="4575232" cy="340282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800" dirty="0" smtClean="0">
                <a:solidFill>
                  <a:srgbClr val="FFC000"/>
                </a:solidFill>
              </a:rPr>
              <a:t>KAŻDY UCZEŃ SZKOŁY PODSTAWOWEJ NR </a:t>
            </a:r>
            <a:r>
              <a:rPr lang="pl-PL" sz="2800" dirty="0" smtClean="0">
                <a:solidFill>
                  <a:srgbClr val="FFC000"/>
                </a:solidFill>
              </a:rPr>
              <a:t>39    </a:t>
            </a:r>
            <a:r>
              <a:rPr lang="pl-PL" sz="2800" dirty="0" smtClean="0">
                <a:solidFill>
                  <a:srgbClr val="FFC000"/>
                </a:solidFill>
              </a:rPr>
              <a:t>W LUBLINIE MA PRAWO BYĆ SZCZĘŚLIWYM </a:t>
            </a:r>
            <a:r>
              <a:rPr lang="pl-PL" sz="2800" dirty="0" smtClean="0">
                <a:solidFill>
                  <a:srgbClr val="FFC000"/>
                </a:solidFill>
              </a:rPr>
              <a:t>         I </a:t>
            </a:r>
            <a:r>
              <a:rPr lang="pl-PL" sz="2800" dirty="0" smtClean="0">
                <a:solidFill>
                  <a:srgbClr val="FFC000"/>
                </a:solidFill>
              </a:rPr>
              <a:t>RADOSNYM</a:t>
            </a:r>
            <a:endParaRPr lang="pl-PL" sz="2800" dirty="0">
              <a:solidFill>
                <a:srgbClr val="FFC000"/>
              </a:solidFill>
            </a:endParaRPr>
          </a:p>
        </p:txBody>
      </p:sp>
      <p:pic>
        <p:nvPicPr>
          <p:cNvPr id="5" name="Symbol zastępczy zawartości 4" descr="radość - szczęśliwy uczeń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4184250" cy="3096344"/>
          </a:xfrm>
        </p:spPr>
      </p:pic>
      <p:pic>
        <p:nvPicPr>
          <p:cNvPr id="2050" name="Picture 2" descr="C:\Users\Ula\Desktop\KAMYKI\SAM_17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08920"/>
            <a:ext cx="5068987" cy="3801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Z PRAWA DO RADOŚCI NIE MOŻNA KORZYSTAĆ KOSZTEM INNYCH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 descr="radość - wyśmiewanie się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420888"/>
            <a:ext cx="2088232" cy="3132348"/>
          </a:xfrm>
        </p:spPr>
      </p:pic>
      <p:pic>
        <p:nvPicPr>
          <p:cNvPr id="6" name="Symbol zastępczy zawartości 5" descr="radość - wyśmiewanie się 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2420888"/>
            <a:ext cx="4639006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W KLASIE KAŻDY MOŻE BYĆ RADOSNY, </a:t>
            </a:r>
            <a:r>
              <a:rPr lang="pl-PL" dirty="0" smtClean="0">
                <a:solidFill>
                  <a:srgbClr val="FFC000"/>
                </a:solidFill>
              </a:rPr>
              <a:t>SZCZĘŚLIWY               </a:t>
            </a:r>
            <a:r>
              <a:rPr lang="pl-PL" dirty="0" smtClean="0">
                <a:solidFill>
                  <a:srgbClr val="FFC000"/>
                </a:solidFill>
              </a:rPr>
              <a:t>I UŚMIECHNIĘTY</a:t>
            </a:r>
            <a:endParaRPr lang="pl-PL" dirty="0">
              <a:solidFill>
                <a:srgbClr val="FFC000"/>
              </a:solidFill>
            </a:endParaRPr>
          </a:p>
        </p:txBody>
      </p:sp>
      <p:pic>
        <p:nvPicPr>
          <p:cNvPr id="5" name="Symbol zastępczy zawartości 4" descr="radość - szczęśliwy uczeń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924944"/>
            <a:ext cx="3966592" cy="2559909"/>
          </a:xfrm>
        </p:spPr>
      </p:pic>
      <p:pic>
        <p:nvPicPr>
          <p:cNvPr id="6" name="Symbol zastępczy zawartości 5" descr="radość - przyjaciele 1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852936"/>
            <a:ext cx="4332201" cy="256662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RADOŚĆ JEST TYM WIĘKSZA, </a:t>
            </a:r>
            <a:r>
              <a:rPr lang="pl-PL" dirty="0" smtClean="0">
                <a:solidFill>
                  <a:srgbClr val="FFC000"/>
                </a:solidFill>
              </a:rPr>
              <a:t>    IM </a:t>
            </a:r>
            <a:r>
              <a:rPr lang="pl-PL" dirty="0" smtClean="0">
                <a:solidFill>
                  <a:srgbClr val="FFC000"/>
                </a:solidFill>
              </a:rPr>
              <a:t>WIĘCEJ LUDZI JĄ DZIELI</a:t>
            </a:r>
            <a:endParaRPr lang="pl-PL" dirty="0">
              <a:solidFill>
                <a:srgbClr val="FFC000"/>
              </a:solidFill>
            </a:endParaRPr>
          </a:p>
        </p:txBody>
      </p:sp>
      <p:pic>
        <p:nvPicPr>
          <p:cNvPr id="5" name="Symbol zastępczy zawartości 4" descr="radość - zadowolenie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47817"/>
            <a:ext cx="4038600" cy="3430728"/>
          </a:xfrm>
        </p:spPr>
      </p:pic>
      <p:pic>
        <p:nvPicPr>
          <p:cNvPr id="6" name="Symbol zastępczy zawartości 5" descr="radość - zadowoleni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324"/>
            <a:ext cx="4038600" cy="269371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NIE JEST PRAWDZIWĄ RADOŚCIĄ TO, CO NIE CIESZY INNYCH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6" name="Symbol zastępczy zawartości 5" descr="radość - smutek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988840"/>
            <a:ext cx="4807021" cy="2736304"/>
          </a:xfrm>
        </p:spPr>
      </p:pic>
      <p:pic>
        <p:nvPicPr>
          <p:cNvPr id="5" name="Symbol zastępczy zawartości 4" descr="radość - smutek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717032"/>
            <a:ext cx="4038600" cy="268188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rgbClr val="FF0000"/>
                </a:solidFill>
              </a:rPr>
              <a:t>BĘDĄC RADOSNYM PRZYSPARZAM ZADOWOLENIA SWOIM BLISKIM, PRZYJACIOŁOM, KOLEGOM I KOLEŻANKOM</a:t>
            </a:r>
            <a:endParaRPr lang="pl-PL" sz="2800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radość - wesołoś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6375" y="2192337"/>
            <a:ext cx="6191250" cy="352425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WŚRÓD LUDZI SZCZĘŚLIWYCH ODCZUWAM RADOŚĆ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radość - zdjęc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8523" y="1600200"/>
            <a:ext cx="7066954" cy="470852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FF0000"/>
                </a:solidFill>
              </a:rPr>
              <a:t>DZIELĘ SIĘ Z INNYMI SWOJĄ RADOŚCIĄ, DOBRĄ NOWINĄ           I UŚMIECHEM</a:t>
            </a:r>
            <a:endParaRPr lang="pl-PL" sz="3600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radość - wesołoś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492896"/>
            <a:ext cx="7200800" cy="36004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DBAM O DOBRY NASTRÓJ          W SWOIM OTOCZENIU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radość - dobry nastró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0833" y="1600200"/>
            <a:ext cx="7202333" cy="4708525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ZAPAMIĘTAJ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8964488" cy="1800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3200" dirty="0" smtClean="0">
                <a:latin typeface="Comic Sans MS" pitchFamily="66" charset="0"/>
              </a:rPr>
              <a:t>   </a:t>
            </a:r>
            <a:r>
              <a:rPr lang="pl-PL" sz="3200" b="1" dirty="0" smtClean="0">
                <a:solidFill>
                  <a:srgbClr val="002060"/>
                </a:solidFill>
                <a:latin typeface="Comic Sans MS" pitchFamily="66" charset="0"/>
              </a:rPr>
              <a:t>KAŻDA RADOŚĆ, KTÓRĄ NIESIEMY INNYM, ZAWSZE DO NAS POWRÓCI</a:t>
            </a:r>
            <a:endParaRPr lang="pl-PL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Symbol zastępczy zawartości 4" descr="slońc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852936"/>
            <a:ext cx="3628569" cy="3816424"/>
          </a:xfrm>
        </p:spPr>
      </p:pic>
      <p:sp>
        <p:nvSpPr>
          <p:cNvPr id="6" name="pole tekstowe 5"/>
          <p:cNvSpPr txBox="1"/>
          <p:nvPr/>
        </p:nvSpPr>
        <p:spPr>
          <a:xfrm>
            <a:off x="6156176" y="573325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2060"/>
                </a:solidFill>
                <a:latin typeface="Comic Sans MS" pitchFamily="66" charset="0"/>
              </a:rPr>
              <a:t>Klasa  1 a</a:t>
            </a:r>
            <a:endParaRPr lang="pl-PL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UCZUCIE RADOŚCI TOWARZYSZY NAM OD URODZENIA</a:t>
            </a:r>
            <a:endParaRPr lang="pl-PL" dirty="0">
              <a:solidFill>
                <a:srgbClr val="FFC000"/>
              </a:solidFill>
            </a:endParaRPr>
          </a:p>
        </p:txBody>
      </p:sp>
      <p:pic>
        <p:nvPicPr>
          <p:cNvPr id="4" name="Symbol zastępczy zawartości 3" descr="radość - nowy człon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3343" y="1600200"/>
            <a:ext cx="4197314" cy="47085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DO STAROŚCI</a:t>
            </a:r>
            <a:endParaRPr lang="pl-PL" dirty="0">
              <a:solidFill>
                <a:srgbClr val="FFC000"/>
              </a:solidFill>
            </a:endParaRPr>
          </a:p>
        </p:txBody>
      </p:sp>
      <p:pic>
        <p:nvPicPr>
          <p:cNvPr id="4" name="Symbol zastępczy zawartości 3" descr="radość - w różnym wik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291516"/>
            <a:ext cx="5760639" cy="483464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RADOŚĆ CZYTANIA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4" name="Symbol zastępczy zawartości 3" descr="radość - czytanie książek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7030A0"/>
                </a:solidFill>
              </a:rPr>
              <a:t>RADOŚĆ GOTOWANIA</a:t>
            </a:r>
            <a:endParaRPr lang="pl-PL" dirty="0">
              <a:solidFill>
                <a:srgbClr val="7030A0"/>
              </a:solidFill>
            </a:endParaRPr>
          </a:p>
        </p:txBody>
      </p:sp>
      <p:pic>
        <p:nvPicPr>
          <p:cNvPr id="4" name="Symbol zastępczy zawartości 3" descr="radość - gotowanie 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049462"/>
            <a:ext cx="5715000" cy="3810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RADOŚĆ KIBICOWANIA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4" name="Symbol zastępczy zawartości 3" descr="radość - sukcesy sportow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3148"/>
            <a:ext cx="8229600" cy="470262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RADOŚĆ Z SUKCESU INNYCH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4" name="Symbol zastępczy zawartości 3" descr="radość - suk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09946"/>
            <a:ext cx="8064896" cy="454418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459</TotalTime>
  <Words>206</Words>
  <Application>Microsoft Office PowerPoint</Application>
  <PresentationFormat>Pokaz na ekranie (4:3)</PresentationFormat>
  <Paragraphs>46</Paragraphs>
  <Slides>39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0" baseType="lpstr">
      <vt:lpstr>Wierzchołek</vt:lpstr>
      <vt:lpstr>KONSTYTUCJA  SZKOŁY PODSTAWOWEJ NR 39  IM. SZARYCH SZEREGÓW  W LUBLINIE</vt:lpstr>
      <vt:lpstr>ROZDZIAŁ RADOŚĆ</vt:lpstr>
      <vt:lpstr>WESOŁY NASTRÓJ, UCIECHA I ROZRADOWANIE SĄ PRZYMIOTAMI ISTOT RADOSNYCH</vt:lpstr>
      <vt:lpstr>UCZUCIE RADOŚCI TOWARZYSZY NAM OD URODZENIA</vt:lpstr>
      <vt:lpstr>DO STAROŚCI</vt:lpstr>
      <vt:lpstr>RADOŚĆ CZYTANIA</vt:lpstr>
      <vt:lpstr>RADOŚĆ GOTOWANIA</vt:lpstr>
      <vt:lpstr>RADOŚĆ KIBICOWANIA</vt:lpstr>
      <vt:lpstr>RADOŚĆ Z SUKCESU INNYCH</vt:lpstr>
      <vt:lpstr>RADOŚĆ BYCIA POLAKIEM</vt:lpstr>
      <vt:lpstr>RADOŚĆ BYCIA ZUCHEM</vt:lpstr>
      <vt:lpstr>MAŁE RADOŚCI</vt:lpstr>
      <vt:lpstr>LENIUCHOWANIE NA ŁĄCE</vt:lpstr>
      <vt:lpstr>PREZENT OD MIKOŁAJA</vt:lpstr>
      <vt:lpstr>ZABAWA Z UKOCHANYM CZWORONOGIEM</vt:lpstr>
      <vt:lpstr>RODZINNY SPACER</vt:lpstr>
      <vt:lpstr>SPACER W DESZCZU</vt:lpstr>
      <vt:lpstr>ROZMOWA Z PRZYJACIELEM</vt:lpstr>
      <vt:lpstr>SZKOLNA WYCIECZKA</vt:lpstr>
      <vt:lpstr>DOBRA OCENA</vt:lpstr>
      <vt:lpstr>TANIEC</vt:lpstr>
      <vt:lpstr>TORT URODZINOWY</vt:lpstr>
      <vt:lpstr>NAUKA</vt:lpstr>
      <vt:lpstr>  ZABAWA Z RÓWIEŚNIKAMI</vt:lpstr>
      <vt:lpstr>WYJĄTKOWĄ RADOŚĆ SPRAWIĄ EGZOTYCZNE WAKACJE</vt:lpstr>
      <vt:lpstr>WYPAD NA NARTY</vt:lpstr>
      <vt:lpstr>KOSZTOWNY DROBIAZG</vt:lpstr>
      <vt:lpstr>ODCZUWASZ RADOŚĆ GDY ODNOSISZ SUKCES</vt:lpstr>
      <vt:lpstr>JESTEŚMY RADOŚNI</vt:lpstr>
      <vt:lpstr>KAŻDY UCZEŃ SZKOŁY PODSTAWOWEJ NR 39    W LUBLINIE MA PRAWO BYĆ SZCZĘŚLIWYM          I RADOSNYM</vt:lpstr>
      <vt:lpstr>Z PRAWA DO RADOŚCI NIE MOŻNA KORZYSTAĆ KOSZTEM INNYCH</vt:lpstr>
      <vt:lpstr>W KLASIE KAŻDY MOŻE BYĆ RADOSNY, SZCZĘŚLIWY               I UŚMIECHNIĘTY</vt:lpstr>
      <vt:lpstr>RADOŚĆ JEST TYM WIĘKSZA,     IM WIĘCEJ LUDZI JĄ DZIELI</vt:lpstr>
      <vt:lpstr>NIE JEST PRAWDZIWĄ RADOŚCIĄ TO, CO NIE CIESZY INNYCH</vt:lpstr>
      <vt:lpstr>BĘDĄC RADOSNYM PRZYSPARZAM ZADOWOLENIA SWOIM BLISKIM, PRZYJACIOŁOM, KOLEGOM I KOLEŻANKOM</vt:lpstr>
      <vt:lpstr>WŚRÓD LUDZI SZCZĘŚLIWYCH ODCZUWAM RADOŚĆ</vt:lpstr>
      <vt:lpstr>DZIELĘ SIĘ Z INNYMI SWOJĄ RADOŚCIĄ, DOBRĄ NOWINĄ           I UŚMIECHEM</vt:lpstr>
      <vt:lpstr>DBAM O DOBRY NASTRÓJ          W SWOIM OTOCZENIU</vt:lpstr>
      <vt:lpstr>ZAPAMIĘTAJ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KONSTYTUCJA  SZKOŁY PODSTAWOWEJ NR 39 W LUBLINIE</dc:title>
  <dc:creator>Ula</dc:creator>
  <cp:lastModifiedBy>Ula</cp:lastModifiedBy>
  <cp:revision>47</cp:revision>
  <dcterms:created xsi:type="dcterms:W3CDTF">2018-01-06T20:33:12Z</dcterms:created>
  <dcterms:modified xsi:type="dcterms:W3CDTF">2018-01-07T14:16:08Z</dcterms:modified>
</cp:coreProperties>
</file>