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7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79930" autoAdjust="0"/>
  </p:normalViewPr>
  <p:slideViewPr>
    <p:cSldViewPr>
      <p:cViewPr>
        <p:scale>
          <a:sx n="60" d="100"/>
          <a:sy n="60" d="100"/>
        </p:scale>
        <p:origin x="-142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E2DC-A30A-41C3-8474-73A5284213C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AA684-424A-4298-B0BC-2D58FBC65E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A684-424A-4298-B0BC-2D58FBC65E81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720C30-C61E-4C0C-8C95-05168AA65AED}" type="datetimeFigureOut">
              <a:rPr lang="sk-SK" smtClean="0"/>
              <a:pPr/>
              <a:t>09.03.2018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672414" cy="150019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Následné monitorovacie obdobie</a:t>
            </a:r>
            <a:br>
              <a:rPr lang="sk-SK" b="1" dirty="0" smtClean="0">
                <a:solidFill>
                  <a:srgbClr val="002060"/>
                </a:solidFill>
              </a:rPr>
            </a:br>
            <a:r>
              <a:rPr lang="sk-SK" b="1" dirty="0" smtClean="0">
                <a:solidFill>
                  <a:srgbClr val="002060"/>
                </a:solidFill>
              </a:rPr>
              <a:t>3</a:t>
            </a:r>
            <a:endParaRPr lang="sk-SK" b="1" dirty="0">
              <a:solidFill>
                <a:srgbClr val="002060"/>
              </a:solidFill>
            </a:endParaRPr>
          </a:p>
        </p:txBody>
      </p:sp>
      <p:pic>
        <p:nvPicPr>
          <p:cNvPr id="4" name="Obrázok 2" descr="http://img.siov.sk/images/projekt_vzdelavanie/loga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2009403" cy="908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1142976" y="4113077"/>
            <a:ext cx="6885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</a:rPr>
              <a:t>Využitie pomôcok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400" dirty="0" smtClean="0">
                <a:latin typeface="Arial" pitchFamily="34" charset="0"/>
                <a:cs typeface="Arial" pitchFamily="34" charset="0"/>
              </a:rPr>
              <a:t>zakúpených v rámci</a:t>
            </a:r>
            <a:br>
              <a:rPr lang="sk-SK" sz="1400" dirty="0" smtClean="0">
                <a:latin typeface="Arial" pitchFamily="34" charset="0"/>
                <a:cs typeface="Arial" pitchFamily="34" charset="0"/>
              </a:rPr>
            </a:br>
            <a:r>
              <a:rPr lang="sk-SK" sz="14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sk-SK" sz="1400" dirty="0" smtClean="0"/>
              <a:t>: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„Čitateľská gramotnosť a angličtina žiakov ako pevný základ pre dosahovanie budúcich cieľov“</a:t>
            </a:r>
            <a:endParaRPr lang="sk-SK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ok 6" descr="http://www.asfeu.sk/fileadmin/user_upload/2015/20150703_VA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816464" cy="7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8640"/>
            <a:ext cx="936104" cy="977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F:\Projekt\NMS č.3\Príloha č. 6 Fotodokumentácia implementácie na vyučovacích hodinách\MM\DSCF98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364333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ok 9" descr="F:\Projekt\NMS č.3\Príloha č. 6 Fotodokumentácia implementácie na vyučovacích hodinách\MM\DSCF99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3252804" cy="2796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ok 10" descr="F:\Projekt\NMS č.3\Príloha č. 6 Fotodokumentácia implementácie na vyučovacích hodinách\MM\DSCF99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642918"/>
            <a:ext cx="300039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ázok 11" descr="F:\Projekt\NMS č.3\Príloha č. 6 Fotodokumentácia implementácie na vyučovacích hodinách\MM\DSCF99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929066"/>
            <a:ext cx="285752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24288"/>
          </a:xfrm>
        </p:spPr>
        <p:txBody>
          <a:bodyPr>
            <a:normAutofit/>
          </a:bodyPr>
          <a:lstStyle/>
          <a:p>
            <a:pPr algn="just"/>
            <a:r>
              <a:rPr lang="sk-SK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k-S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ITMS kódom projektu 26110130394 bol dňa 16. 03. 2015  vecne a finančne ukončený. Dňom finančného ukončenia projektu, začalo plynúť </a:t>
            </a:r>
            <a:r>
              <a:rPr lang="sk-SK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následné monitorovacie obdobie projektu</a:t>
            </a:r>
            <a:r>
              <a:rPr lang="sk-S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ktoré bude trvať 5 rokov od tohto dátumu.</a:t>
            </a:r>
          </a:p>
          <a:p>
            <a:endParaRPr lang="sk-SK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135105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Projekt s  názvom:</a:t>
            </a:r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Čitateľská gramotnosť a angličtina žiakov ako pevný základ pre dosahovanie budúcich cieľov</a:t>
            </a:r>
            <a:r>
              <a:rPr lang="sk-SK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sk-SK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4414" y="1700808"/>
            <a:ext cx="7280362" cy="1224136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  <a:latin typeface="Broadway" pitchFamily="82" charset="0"/>
              </a:rPr>
              <a:t>23.10.2017 Najzaujímavejšie </a:t>
            </a:r>
            <a:r>
              <a:rPr lang="sk-SK" sz="2400" b="1" dirty="0" smtClean="0">
                <a:solidFill>
                  <a:srgbClr val="002060"/>
                </a:solidFill>
                <a:latin typeface="Broadway" pitchFamily="82" charset="0"/>
              </a:rPr>
              <a:t>podujatie školskej knižnice</a:t>
            </a:r>
            <a:endParaRPr lang="sk-SK" sz="2400" b="1" dirty="0">
              <a:solidFill>
                <a:srgbClr val="002060"/>
              </a:solidFill>
              <a:latin typeface="Broadway" pitchFamily="82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6731088" cy="1296144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Implementácia pomôcok</a:t>
            </a:r>
            <a:b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</a:b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počas aktivít</a:t>
            </a:r>
            <a:endParaRPr lang="sk-SK" dirty="0">
              <a:solidFill>
                <a:schemeClr val="accent2">
                  <a:lumMod val="75000"/>
                </a:schemeClr>
              </a:solidFill>
              <a:latin typeface="Broadway" pitchFamily="82" charset="0"/>
            </a:endParaRPr>
          </a:p>
        </p:txBody>
      </p:sp>
      <p:pic>
        <p:nvPicPr>
          <p:cNvPr id="6" name="Obrázok 5" descr="F:\Projekt\NMS č.3\Príloha č. 7 Fotodokumentácia implementácia počas aktivít\Najzaujímavejšie podujatie školskej knižnice 23.10.2017\DSCN12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292895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 descr="F:\Projekt\NMS č.3\Príloha č. 7 Fotodokumentácia implementácia počas aktivít\Najzaujímavejšie podujatie školskej knižnice 23.10.2017\DSCN12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429000"/>
            <a:ext cx="2643848" cy="2500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ok 7" descr="F:\Projekt\NMS č.3\Príloha č. 7 Fotodokumentácia implementácia počas aktivít\Najzaujímavejšie podujatie školskej knižnice 23.10.2017\DSCN12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357562"/>
            <a:ext cx="242889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F:\Projekt\NMS č.3\Príloha č. 7 Fotodokumentácia implementácia počas aktivít\Najzaujímavejšie podujatie školskej knižnice 23.10.2017\DSCN12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07183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F:\Projekt\NMS č.3\Príloha č. 7 Fotodokumentácia implementácia počas aktivít\Najzaujímavejšie podujatie školskej knižnice 23.10.2017\DSCN12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0694" y="4357694"/>
            <a:ext cx="328611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 descr="F:\Projekt\NMS č.3\Príloha č. 7 Fotodokumentácia implementácia počas aktivít\Najzaujímavejšie podujatie školskej knižnice 23.10.2017\DSCN12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143116"/>
            <a:ext cx="3857652" cy="2693893"/>
          </a:xfrm>
          <a:prstGeom prst="roundRect">
            <a:avLst>
              <a:gd name="adj" fmla="val 74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Broadway" pitchFamily="82" charset="0"/>
              </a:rPr>
              <a:t>Deň cudzích jazykov</a:t>
            </a:r>
            <a:endParaRPr lang="sk-SK" dirty="0">
              <a:latin typeface="Broadway" pitchFamily="82" charset="0"/>
            </a:endParaRPr>
          </a:p>
        </p:txBody>
      </p:sp>
      <p:pic>
        <p:nvPicPr>
          <p:cNvPr id="7" name="Obrázok 6" descr="F:\Projekt\NMS č.3\Príloha č. 7 Fotodokumentácia implementácia počas aktivít\Deň cudzích jazykov 17.09.2017\17-09-29 den cudzich jazykov NEJ\IMG_20170929_122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14686"/>
            <a:ext cx="2714644" cy="154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ok 7" descr="F:\Projekt\NMS č.3\Príloha č. 7 Fotodokumentácia implementácia počas aktivít\Deň cudzích jazykov 17.09.2017\17-09-29 EU deň jazykov\IMG_20170929_094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286124"/>
            <a:ext cx="214314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ok 8" descr="F:\Projekt\NMS č.3\Príloha č. 7 Fotodokumentácia implementácia počas aktivít\Deň cudzích jazykov 17.09.2017\17-09-29 EU deň jazykov\IMG_20170929_114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2314445" cy="3085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ok 9" descr="F:\Projekt\foto KV\NEJ8 11.10.2017\IMG_20180228_094511.jpg"/>
          <p:cNvPicPr/>
          <p:nvPr/>
        </p:nvPicPr>
        <p:blipFill>
          <a:blip r:embed="rId5" cstate="print"/>
          <a:srcRect t="7361" b="49551"/>
          <a:stretch>
            <a:fillRect/>
          </a:stretch>
        </p:blipFill>
        <p:spPr bwMode="auto">
          <a:xfrm>
            <a:off x="3786182" y="5214950"/>
            <a:ext cx="2071702" cy="1209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1357298"/>
            <a:ext cx="6659080" cy="1428760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  <a:latin typeface="Broadway" pitchFamily="82" charset="0"/>
                <a:cs typeface="Arial" pitchFamily="34" charset="0"/>
              </a:rPr>
              <a:t>31.3.</a:t>
            </a:r>
            <a:r>
              <a:rPr lang="sk-SK" sz="2800" dirty="0" smtClean="0">
                <a:solidFill>
                  <a:srgbClr val="002060"/>
                </a:solidFill>
                <a:latin typeface="Broadway" pitchFamily="82" charset="0"/>
                <a:cs typeface="Arial" pitchFamily="34" charset="0"/>
              </a:rPr>
              <a:t>2017  </a:t>
            </a:r>
            <a:r>
              <a:rPr lang="sk-SK" sz="2800" dirty="0" smtClean="0">
                <a:solidFill>
                  <a:srgbClr val="002060"/>
                </a:solidFill>
                <a:latin typeface="Broadway" pitchFamily="82" charset="0"/>
                <a:cs typeface="Arial" pitchFamily="34" charset="0"/>
              </a:rPr>
              <a:t>Noc s Andersenom</a:t>
            </a:r>
            <a:endParaRPr lang="sk-SK" sz="2800" dirty="0">
              <a:solidFill>
                <a:srgbClr val="002060"/>
              </a:solidFill>
              <a:latin typeface="Broadway" pitchFamily="82" charset="0"/>
              <a:cs typeface="Arial" pitchFamily="34" charset="0"/>
            </a:endParaRPr>
          </a:p>
        </p:txBody>
      </p:sp>
      <p:pic>
        <p:nvPicPr>
          <p:cNvPr id="6" name="Obrázok 5" descr="F:\Projekt\NMS č.3\Príloha č. 7 Fotodokumentácia implementácia počas aktivít\Noc s Andersenom 31.3.2017\DSCN09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643182"/>
            <a:ext cx="285752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 descr="F:\Projekt\NMS č.3\Príloha č. 7 Fotodokumentácia implementácia počas aktivít\Noc s Andersenom 31.3.2017\DSCN09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71942"/>
            <a:ext cx="278608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ok 7" descr="F:\Projekt\NMS č.3\Príloha č. 7 Fotodokumentácia implementácia počas aktivít\Noc s Andersenom 31.3.2017\DSCN09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14818"/>
            <a:ext cx="2643206" cy="2057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374030" cy="928694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Implementácia pomôcok</a:t>
            </a:r>
            <a:b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</a:b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počas vyučovacích hodín</a:t>
            </a:r>
            <a:endParaRPr lang="sk-SK" dirty="0">
              <a:solidFill>
                <a:schemeClr val="accent2">
                  <a:lumMod val="75000"/>
                </a:schemeClr>
              </a:solidFill>
              <a:latin typeface="Broadway" pitchFamily="82" charset="0"/>
            </a:endParaRPr>
          </a:p>
        </p:txBody>
      </p:sp>
      <p:pic>
        <p:nvPicPr>
          <p:cNvPr id="1026" name="Picture 2" descr="F:\Projekt\NMS č.3\Príloha č. 6 Fotodokumentácia implementácie na vyučovacích hodinách\DSCN1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2355552" cy="1766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Projekt\NMS č.3\Príloha č. 6 Fotodokumentácia implementácie na vyučovacích hodinách\DSCN1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2379630" cy="1784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Projekt\NMS č.3\Príloha č. 6 Fotodokumentácia implementácie na vyučovacích hodinách\DSCN1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714488"/>
            <a:ext cx="2451100" cy="1838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F:\Projekt\NMS č.3\Príloha č. 6 Fotodokumentácia implementácie na vyučovacích hodinách\DSCN1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2971723" cy="222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F:\Projekt\foto  RA\DSCN16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00504"/>
            <a:ext cx="2689248" cy="201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ázok 11" descr="F:\Projekt\NMS č.3\Príloha č. 6 Fotodokumentácia implementácie na vyučovacích hodinách\CHR\IMG_20180221_0954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357694"/>
            <a:ext cx="1711572" cy="2148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Projekt\NMS č.3\Príloha č. 6 Fotodokumentácia implementácie na vyučovacích hodinách\IMG_20180221_124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1928827" cy="2470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F:\Projekt\NMS č.3\Príloha č. 6 Fotodokumentácia implementácie na vyučovacích hodinách\IMG_20180223_085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08633" y="3349625"/>
            <a:ext cx="3556025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ázok 13" descr="F:\Projekt\NMS č.3\Príloha č. 6 Fotodokumentácia implementácie na vyučovacích hodinách\IMG_20180227_1138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000108"/>
            <a:ext cx="1857388" cy="2621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Obrázok 14" descr="F:\Projekt\NMS č.3\Príloha č. 6 Fotodokumentácia implementácie na vyučovacích hodinách\IMG_20180221_1255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500438"/>
            <a:ext cx="1288696" cy="2291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Obrázok 15" descr="F:\Projekt\NMS č.3\Príloha č. 6 Fotodokumentácia implementácie na vyučovacích hodinách\DSCN12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86115" y="4143380"/>
            <a:ext cx="2500330" cy="215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Obrázok 16" descr="F:\Projekt\NMS č.3\Príloha č. 6 Fotodokumentácia implementácie na vyučovacích hodinách\CHR\IMG_20180207_0854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571480"/>
            <a:ext cx="1928826" cy="1407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F:\Projekt\NMS č.3\Príloha č. 6 Fotodokumentácia implementácie na vyučovacích hodinách\CHR\IMG_20180220_0759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929066"/>
            <a:ext cx="2872349" cy="2154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ok 8" descr="F:\Projekt\NMS č.3\Príloha č. 6 Fotodokumentácia implementácie na vyučovacích hodinách\MM\DSCF98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14356"/>
            <a:ext cx="3959185" cy="2968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ok 9" descr="F:\Projekt\NMS č.3\Príloha č. 6 Fotodokumentácia implementácie na vyučovacích hodinách\CHR\IMG_20180220_1006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928670"/>
            <a:ext cx="232683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ok 10" descr="F:\Projekt\NMS č.3\Príloha č. 6 Fotodokumentácia implementácie na vyučovacích hodinách\CHR\IMG_20180207_1151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929066"/>
            <a:ext cx="1862231" cy="214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ázok 11" descr="F:\Projekt\NMS č.3\Príloha č. 6 Fotodokumentácia implementácie na vyučovacích hodinách\CHR\IMG_20180207_1158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929066"/>
            <a:ext cx="1959997" cy="2161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24</Words>
  <Application>Microsoft Office PowerPoint</Application>
  <PresentationFormat>Prezentácia na obrazovke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Majetok</vt:lpstr>
      <vt:lpstr>Následné monitorovacie obdobie 3</vt:lpstr>
      <vt:lpstr>Projekt s  názvom:  „Čitateľská gramotnosť a angličtina žiakov ako pevný základ pre dosahovanie budúcich cieľov“</vt:lpstr>
      <vt:lpstr>Implementácia pomôcok počas aktivít</vt:lpstr>
      <vt:lpstr>Snímka 4</vt:lpstr>
      <vt:lpstr>Deň cudzích jazykov</vt:lpstr>
      <vt:lpstr>31.3.2017  Noc s Andersenom</vt:lpstr>
      <vt:lpstr>Implementácia pomôcok počas vyučovacích hodín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ZS-BAB</dc:creator>
  <cp:lastModifiedBy>pc</cp:lastModifiedBy>
  <cp:revision>63</cp:revision>
  <dcterms:created xsi:type="dcterms:W3CDTF">2016-01-12T09:01:54Z</dcterms:created>
  <dcterms:modified xsi:type="dcterms:W3CDTF">2018-03-09T12:11:28Z</dcterms:modified>
</cp:coreProperties>
</file>