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1F3F4-2257-4C3B-8935-E8C40611605B}" type="datetimeFigureOut">
              <a:rPr lang="pl-PL" smtClean="0"/>
              <a:pPr/>
              <a:t>11.11.2017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025E5-4F9F-4139-9E41-AC5BE06A48A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7658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025E5-4F9F-4139-9E41-AC5BE06A48AB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8FAB-C5AB-462C-8C6E-468F97F31C48}" type="datetimeFigureOut">
              <a:rPr lang="pl-PL" smtClean="0"/>
              <a:pPr/>
              <a:t>11.11.2017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599F-D1A1-483B-8227-A32A8FEB57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8FAB-C5AB-462C-8C6E-468F97F31C48}" type="datetimeFigureOut">
              <a:rPr lang="pl-PL" smtClean="0"/>
              <a:pPr/>
              <a:t>11.11.2017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599F-D1A1-483B-8227-A32A8FEB57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8FAB-C5AB-462C-8C6E-468F97F31C48}" type="datetimeFigureOut">
              <a:rPr lang="pl-PL" smtClean="0"/>
              <a:pPr/>
              <a:t>11.11.2017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599F-D1A1-483B-8227-A32A8FEB57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8FAB-C5AB-462C-8C6E-468F97F31C48}" type="datetimeFigureOut">
              <a:rPr lang="pl-PL" smtClean="0"/>
              <a:pPr/>
              <a:t>11.11.2017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599F-D1A1-483B-8227-A32A8FEB57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8FAB-C5AB-462C-8C6E-468F97F31C48}" type="datetimeFigureOut">
              <a:rPr lang="pl-PL" smtClean="0"/>
              <a:pPr/>
              <a:t>11.11.2017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599F-D1A1-483B-8227-A32A8FEB57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8FAB-C5AB-462C-8C6E-468F97F31C48}" type="datetimeFigureOut">
              <a:rPr lang="pl-PL" smtClean="0"/>
              <a:pPr/>
              <a:t>11.11.2017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599F-D1A1-483B-8227-A32A8FEB57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8FAB-C5AB-462C-8C6E-468F97F31C48}" type="datetimeFigureOut">
              <a:rPr lang="pl-PL" smtClean="0"/>
              <a:pPr/>
              <a:t>11.11.2017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599F-D1A1-483B-8227-A32A8FEB57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8FAB-C5AB-462C-8C6E-468F97F31C48}" type="datetimeFigureOut">
              <a:rPr lang="pl-PL" smtClean="0"/>
              <a:pPr/>
              <a:t>11.11.2017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599F-D1A1-483B-8227-A32A8FEB57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8FAB-C5AB-462C-8C6E-468F97F31C48}" type="datetimeFigureOut">
              <a:rPr lang="pl-PL" smtClean="0"/>
              <a:pPr/>
              <a:t>11.11.2017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599F-D1A1-483B-8227-A32A8FEB57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8FAB-C5AB-462C-8C6E-468F97F31C48}" type="datetimeFigureOut">
              <a:rPr lang="pl-PL" smtClean="0"/>
              <a:pPr/>
              <a:t>11.11.2017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599F-D1A1-483B-8227-A32A8FEB57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8FAB-C5AB-462C-8C6E-468F97F31C48}" type="datetimeFigureOut">
              <a:rPr lang="pl-PL" smtClean="0"/>
              <a:pPr/>
              <a:t>11.11.2017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85599F-D1A1-483B-8227-A32A8FEB576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468FAB-C5AB-462C-8C6E-468F97F31C48}" type="datetimeFigureOut">
              <a:rPr lang="pl-PL" smtClean="0"/>
              <a:pPr/>
              <a:t>11.11.2017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85599F-D1A1-483B-8227-A32A8FEB5767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pl-PL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,,Pół kroku stąd’’</a:t>
            </a:r>
            <a:endParaRPr lang="pl-PL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8000" dirty="0" smtClean="0"/>
          </a:p>
          <a:p>
            <a:pPr algn="ctr">
              <a:buNone/>
            </a:pPr>
            <a:r>
              <a:rPr lang="pl-PL" sz="9600" dirty="0" err="1" smtClean="0"/>
              <a:t>The</a:t>
            </a:r>
            <a:r>
              <a:rPr lang="pl-PL" sz="9600" dirty="0" smtClean="0"/>
              <a:t> </a:t>
            </a:r>
            <a:r>
              <a:rPr lang="pl-PL" sz="9600" dirty="0" err="1" smtClean="0"/>
              <a:t>end</a:t>
            </a:r>
            <a:endParaRPr lang="pl-PL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 PIOSENCE 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Piosenka ,,Pół kroku stąd’’ pochodzi z filmu pt.</a:t>
            </a:r>
          </a:p>
          <a:p>
            <a:pPr>
              <a:buNone/>
            </a:pPr>
            <a:r>
              <a:rPr lang="pl-PL" dirty="0" smtClean="0"/>
              <a:t>,,</a:t>
            </a:r>
            <a:r>
              <a:rPr lang="pl-PL" dirty="0" err="1" smtClean="0"/>
              <a:t>Vaiana</a:t>
            </a:r>
            <a:r>
              <a:rPr lang="pl-PL" dirty="0" smtClean="0"/>
              <a:t> – Skarb Oceanu’’ . W filmie zaśpiewała ją</a:t>
            </a:r>
          </a:p>
          <a:p>
            <a:pPr>
              <a:buNone/>
            </a:pPr>
            <a:r>
              <a:rPr lang="pl-PL" dirty="0" smtClean="0"/>
              <a:t> główna bohaterka  </a:t>
            </a:r>
            <a:r>
              <a:rPr lang="pl-PL" dirty="0" err="1" smtClean="0"/>
              <a:t>Vaiana</a:t>
            </a:r>
            <a:r>
              <a:rPr lang="pl-PL" dirty="0" smtClean="0"/>
              <a:t>  , czyli córka króla i królowej</a:t>
            </a:r>
          </a:p>
          <a:p>
            <a:pPr>
              <a:buNone/>
            </a:pPr>
            <a:r>
              <a:rPr lang="pl-PL" dirty="0" smtClean="0"/>
              <a:t>wyspy . W Polskiej wersji piosenki użyczyła głosu Natalia</a:t>
            </a:r>
          </a:p>
          <a:p>
            <a:pPr>
              <a:buNone/>
            </a:pPr>
            <a:r>
              <a:rPr lang="pl-PL" dirty="0" smtClean="0"/>
              <a:t>Nykiel 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 FILMIE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Mała </a:t>
            </a:r>
            <a:r>
              <a:rPr lang="pl-PL" dirty="0" err="1" smtClean="0"/>
              <a:t>Vaiana</a:t>
            </a:r>
            <a:r>
              <a:rPr lang="pl-PL" dirty="0" smtClean="0"/>
              <a:t> w przedszkolu dowiaduje się o legendzie,</a:t>
            </a:r>
          </a:p>
          <a:p>
            <a:pPr>
              <a:buNone/>
            </a:pPr>
            <a:r>
              <a:rPr lang="pl-PL" dirty="0" smtClean="0"/>
              <a:t>która brzmiała: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dawno , dawno temu żyła matka wyspa , która stworzyła</a:t>
            </a:r>
          </a:p>
          <a:p>
            <a:pPr>
              <a:buNone/>
            </a:pPr>
            <a:r>
              <a:rPr lang="pl-PL" dirty="0" smtClean="0"/>
              <a:t>wszystkie wyspy . Lecz znalazł się złodziej o imieniu </a:t>
            </a:r>
          </a:p>
          <a:p>
            <a:pPr>
              <a:buNone/>
            </a:pPr>
            <a:r>
              <a:rPr lang="pl-PL" dirty="0" err="1" smtClean="0"/>
              <a:t>Maui</a:t>
            </a:r>
            <a:r>
              <a:rPr lang="pl-PL" dirty="0" smtClean="0"/>
              <a:t>  [czytaj </a:t>
            </a:r>
            <a:r>
              <a:rPr lang="pl-PL" dirty="0" err="1" smtClean="0"/>
              <a:t>małi</a:t>
            </a:r>
            <a:r>
              <a:rPr lang="pl-PL" dirty="0" smtClean="0"/>
              <a:t>] , który skradł serce wyspy matki.</a:t>
            </a:r>
          </a:p>
          <a:p>
            <a:pPr>
              <a:buNone/>
            </a:pPr>
            <a:r>
              <a:rPr lang="pl-PL" dirty="0" smtClean="0"/>
              <a:t>Przez to matka wyspa umarła i wszystkie inne wyspy </a:t>
            </a:r>
          </a:p>
          <a:p>
            <a:pPr>
              <a:buNone/>
            </a:pPr>
            <a:r>
              <a:rPr lang="pl-PL" dirty="0" smtClean="0"/>
              <a:t>dalej , powoli , umierały razem z ludźmi na tej wyspie.</a:t>
            </a:r>
          </a:p>
          <a:p>
            <a:pPr>
              <a:buNone/>
            </a:pPr>
            <a:r>
              <a:rPr lang="pl-PL" sz="2400" dirty="0" smtClean="0">
                <a:solidFill>
                  <a:srgbClr val="0070C0"/>
                </a:solidFill>
              </a:rPr>
              <a:t>W TEN OTO SPOSÓB ZACZEŁA SIĘ PRZYGODA VAIANY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l-PL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pl-PL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pl-PL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pl-PL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pl-PL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pl-PL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pl-PL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3000" dirty="0" smtClean="0"/>
              <a:t>                                   </a:t>
            </a:r>
            <a:r>
              <a:rPr lang="pl-PL" sz="3000" dirty="0">
                <a:solidFill>
                  <a:srgbClr val="6699FF"/>
                </a:solidFill>
              </a:rPr>
              <a:t/>
            </a:r>
            <a:br>
              <a:rPr lang="pl-PL" sz="3000" dirty="0">
                <a:solidFill>
                  <a:srgbClr val="6699FF"/>
                </a:solidFill>
              </a:rPr>
            </a:br>
            <a:endParaRPr lang="pl-PL" sz="3000" dirty="0" smtClean="0"/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              WYKONALI:  </a:t>
            </a:r>
            <a:r>
              <a:rPr lang="pl-PL" sz="3000" dirty="0" smtClean="0">
                <a:solidFill>
                  <a:srgbClr val="00B0F0"/>
                </a:solidFill>
              </a:rPr>
              <a:t>NOEMI CAPAR</a:t>
            </a:r>
            <a:r>
              <a:rPr lang="pl-PL" sz="3000" dirty="0" smtClean="0"/>
              <a:t>         </a:t>
            </a:r>
            <a:endParaRPr lang="pl-PL" sz="3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sz="3000" dirty="0" smtClean="0">
                <a:solidFill>
                  <a:srgbClr val="FF0000"/>
                </a:solidFill>
              </a:rPr>
              <a:t>                                 </a:t>
            </a:r>
            <a:r>
              <a:rPr lang="pl-PL" sz="3000" dirty="0">
                <a:solidFill>
                  <a:srgbClr val="FF0000"/>
                </a:solidFill>
              </a:rPr>
              <a:t> </a:t>
            </a:r>
            <a:r>
              <a:rPr lang="pl-PL" sz="3000" dirty="0" smtClean="0">
                <a:solidFill>
                  <a:srgbClr val="FF0000"/>
                </a:solidFill>
              </a:rPr>
              <a:t>        oraz</a:t>
            </a:r>
          </a:p>
          <a:p>
            <a:pPr>
              <a:buNone/>
            </a:pPr>
            <a:r>
              <a:rPr lang="pl-PL" sz="3000" dirty="0">
                <a:solidFill>
                  <a:srgbClr val="FF0000"/>
                </a:solidFill>
              </a:rPr>
              <a:t> </a:t>
            </a:r>
            <a:r>
              <a:rPr lang="pl-PL" sz="3000" dirty="0" smtClean="0">
                <a:solidFill>
                  <a:srgbClr val="FF0000"/>
                </a:solidFill>
              </a:rPr>
              <a:t>                                   </a:t>
            </a:r>
            <a:r>
              <a:rPr lang="pl-PL" sz="3000" dirty="0" smtClean="0">
                <a:solidFill>
                  <a:srgbClr val="0070C0"/>
                </a:solidFill>
              </a:rPr>
              <a:t>HUBERT ŻOŁNA</a:t>
            </a:r>
          </a:p>
          <a:p>
            <a:pPr>
              <a:buNone/>
            </a:pPr>
            <a:r>
              <a:rPr lang="pl-PL" sz="3000" dirty="0" smtClean="0">
                <a:solidFill>
                  <a:srgbClr val="0070C0"/>
                </a:solidFill>
              </a:rPr>
              <a:t>                                                    </a:t>
            </a:r>
            <a:endParaRPr lang="pl-PL" sz="2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pl-PL" sz="2000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            Z MAŁĄ POMOCĄ BRATA HUBERTA ;]</a:t>
            </a:r>
            <a:endParaRPr lang="pl-PL" sz="3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pl-PL" sz="3000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pl-PL" sz="3000" dirty="0" smtClean="0">
                <a:solidFill>
                  <a:srgbClr val="0070C0"/>
                </a:solidFill>
              </a:rPr>
              <a:t>                                    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 TERAZ KILKA ZDJĘĆ ;]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Symbol zastępczy zawartości 3" descr="954400_thumbnai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2214554"/>
            <a:ext cx="3286148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Znalezione obrazy dla zapytania zdjęcia vaiana skarb ocean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4500570"/>
            <a:ext cx="3702045" cy="2357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8" name="Picture 10" descr="Znalezione obrazy dla zapytania zdjęcia vaiana skarb oceanu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2071678"/>
            <a:ext cx="4857752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60" name="Picture 12" descr="Znalezione obrazy dla zapytania zdjęcia vaiana skarb oceanu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9124" y="5214950"/>
            <a:ext cx="3571900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 TO CZAS NA </a:t>
            </a:r>
            <a:r>
              <a:rPr lang="pl-PL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PIOSENKę</a:t>
            </a: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….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89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TERAZ ZAŚPIEWAMY WAM </a:t>
            </a:r>
            <a:r>
              <a:rPr lang="pl-PL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PIOSENKę</a:t>
            </a:r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 </a:t>
            </a:r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pl-PL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Mamy  NADZIEJĘ </a:t>
            </a:r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ŻE ZACHĘCILIŚMY WAS DO OBEJRZENIA </a:t>
            </a:r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FILMU </a:t>
            </a:r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 MYŚLIMY , ŻE </a:t>
            </a:r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>
              <a:buNone/>
            </a:pPr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 PRZYJEMNOŚCIĄ WYSŁUCHACIE  </a:t>
            </a:r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WYBRANEJ PRZEZ NAS PIOSENKI PT. </a:t>
            </a:r>
          </a:p>
          <a:p>
            <a:pPr>
              <a:buNone/>
            </a:pPr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,,PÓŁ KROKU STĄD’’.</a:t>
            </a:r>
            <a:endParaRPr lang="pl-PL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Znalezione obrazy dla zapytania minka uśmiechnię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357694"/>
            <a:ext cx="2786082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 TUTAJ TEKST ;]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50654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000" dirty="0" smtClean="0"/>
              <a:t>Patrzę w wodę </a:t>
            </a:r>
            <a:br>
              <a:rPr lang="pl-PL" sz="2000" dirty="0" smtClean="0"/>
            </a:br>
            <a:r>
              <a:rPr lang="pl-PL" sz="2000" dirty="0" smtClean="0"/>
              <a:t>I te fale na brzegu</a:t>
            </a:r>
            <a:br>
              <a:rPr lang="pl-PL" sz="2000" dirty="0" smtClean="0"/>
            </a:br>
            <a:r>
              <a:rPr lang="pl-PL" sz="2000" dirty="0" smtClean="0"/>
              <a:t>Odkąd sięgam pamięcią</a:t>
            </a:r>
            <a:br>
              <a:rPr lang="pl-PL" sz="2000" dirty="0" smtClean="0"/>
            </a:br>
            <a:r>
              <a:rPr lang="pl-PL" sz="2000" dirty="0" smtClean="0"/>
              <a:t>Nie wiem sama czemu tak</a:t>
            </a:r>
            <a:br>
              <a:rPr lang="pl-PL" sz="2000" dirty="0" smtClean="0"/>
            </a:br>
            <a:r>
              <a:rPr lang="pl-PL" sz="2000" dirty="0" smtClean="0"/>
              <a:t>Żal mi, ale widać tak być musi </a:t>
            </a:r>
            <a:br>
              <a:rPr lang="pl-PL" sz="2000" dirty="0" smtClean="0"/>
            </a:br>
            <a:r>
              <a:rPr lang="pl-PL" sz="2000" dirty="0" smtClean="0"/>
              <a:t>Nowy dzień mnie słońcem kusi</a:t>
            </a:r>
            <a:br>
              <a:rPr lang="pl-PL" sz="2000" dirty="0" smtClean="0"/>
            </a:br>
            <a:r>
              <a:rPr lang="pl-PL" sz="2000" dirty="0" smtClean="0"/>
              <a:t>Jak oprzeć się mam, no jak?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Każda z nowych dróg</a:t>
            </a:r>
            <a:br>
              <a:rPr lang="pl-PL" sz="2000" dirty="0" smtClean="0"/>
            </a:br>
            <a:r>
              <a:rPr lang="pl-PL" sz="2000" dirty="0" smtClean="0"/>
              <a:t>Każdy świeży ślad</a:t>
            </a:r>
            <a:br>
              <a:rPr lang="pl-PL" sz="2000" dirty="0" smtClean="0"/>
            </a:br>
            <a:r>
              <a:rPr lang="pl-PL" sz="2000" dirty="0" smtClean="0"/>
              <a:t>Każdej ścieżki łuk</a:t>
            </a:r>
            <a:br>
              <a:rPr lang="pl-PL" sz="2000" dirty="0" smtClean="0"/>
            </a:br>
            <a:r>
              <a:rPr lang="pl-PL" sz="2000" dirty="0" smtClean="0"/>
              <a:t>Wiodą znowu w świat</a:t>
            </a:r>
            <a:br>
              <a:rPr lang="pl-PL" sz="2000" dirty="0" smtClean="0"/>
            </a:br>
            <a:r>
              <a:rPr lang="pl-PL" sz="2000" dirty="0" smtClean="0"/>
              <a:t>Który z marzeń znam</a:t>
            </a:r>
            <a:br>
              <a:rPr lang="pl-PL" sz="2000" dirty="0" smtClean="0"/>
            </a:br>
            <a:r>
              <a:rPr lang="pl-PL" sz="2000" dirty="0" smtClean="0"/>
              <a:t>Który jest gdzieś tam</a:t>
            </a:r>
            <a:br>
              <a:rPr lang="pl-PL" sz="2000" dirty="0" smtClean="0"/>
            </a:br>
            <a:r>
              <a:rPr lang="pl-PL" sz="2000" dirty="0" smtClean="0"/>
              <a:t>Tam gdzie pragnę być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Gdzie się niebo i morze chcą zejść</a:t>
            </a:r>
            <a:br>
              <a:rPr lang="pl-PL" dirty="0" smtClean="0"/>
            </a:br>
            <a:r>
              <a:rPr lang="pl-PL" dirty="0" smtClean="0"/>
              <a:t>Coś woła</a:t>
            </a:r>
            <a:br>
              <a:rPr lang="pl-PL" dirty="0" smtClean="0"/>
            </a:br>
            <a:r>
              <a:rPr lang="pl-PL" dirty="0" smtClean="0"/>
              <a:t>Daleko stąd</a:t>
            </a:r>
            <a:br>
              <a:rPr lang="pl-PL" dirty="0" smtClean="0"/>
            </a:br>
            <a:r>
              <a:rPr lang="pl-PL" dirty="0" smtClean="0"/>
              <a:t>Marzenia są</a:t>
            </a:r>
            <a:br>
              <a:rPr lang="pl-PL" dirty="0" smtClean="0"/>
            </a:br>
            <a:r>
              <a:rPr lang="pl-PL" dirty="0" smtClean="0"/>
              <a:t>Jeśli łódź moją pchał będzie wiatr i mnie wesprze</a:t>
            </a:r>
            <a:br>
              <a:rPr lang="pl-PL" dirty="0" smtClean="0"/>
            </a:br>
            <a:r>
              <a:rPr lang="pl-PL" dirty="0" smtClean="0"/>
              <a:t>Te sny za mgłą</a:t>
            </a:r>
            <a:br>
              <a:rPr lang="pl-PL" dirty="0" smtClean="0"/>
            </a:br>
            <a:r>
              <a:rPr lang="pl-PL" dirty="0" smtClean="0"/>
              <a:t>Zdołam znaleźć wcale nie tak daleko stąd! 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Ja znam wszystkich ludzi na tej wyspie</a:t>
            </a:r>
            <a:br>
              <a:rPr lang="pl-PL" dirty="0" smtClean="0"/>
            </a:br>
            <a:r>
              <a:rPr lang="pl-PL" dirty="0" smtClean="0"/>
              <a:t>Robią swoje na tej wyspie</a:t>
            </a:r>
            <a:br>
              <a:rPr lang="pl-PL" dirty="0" smtClean="0"/>
            </a:br>
            <a:r>
              <a:rPr lang="pl-PL" dirty="0" smtClean="0"/>
              <a:t>Czy im dobrze jest, czy źle</a:t>
            </a:r>
            <a:br>
              <a:rPr lang="pl-PL" dirty="0" smtClean="0"/>
            </a:br>
            <a:r>
              <a:rPr lang="pl-PL" dirty="0" smtClean="0"/>
              <a:t>Znam tu wszystkich ludzi na tej wyspie </a:t>
            </a:r>
            <a:br>
              <a:rPr lang="pl-PL" dirty="0" smtClean="0"/>
            </a:br>
            <a:r>
              <a:rPr lang="pl-PL" dirty="0" smtClean="0"/>
              <a:t>Tu jest ład na tej wyspie</a:t>
            </a:r>
            <a:br>
              <a:rPr lang="pl-PL" dirty="0" smtClean="0"/>
            </a:br>
            <a:r>
              <a:rPr lang="pl-PL" dirty="0" smtClean="0"/>
              <a:t>Czy będzie dobrze tu i mnie?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Mogę wzorem być</a:t>
            </a:r>
            <a:br>
              <a:rPr lang="pl-PL" dirty="0" smtClean="0"/>
            </a:br>
            <a:r>
              <a:rPr lang="pl-PL" dirty="0" smtClean="0"/>
              <a:t>Ludziom siłę dać</a:t>
            </a:r>
            <a:br>
              <a:rPr lang="pl-PL" dirty="0" smtClean="0"/>
            </a:br>
            <a:r>
              <a:rPr lang="pl-PL" dirty="0" smtClean="0"/>
              <a:t>Jakby nigdy nic swoją rolę grać</a:t>
            </a:r>
            <a:br>
              <a:rPr lang="pl-PL" dirty="0" smtClean="0"/>
            </a:br>
            <a:r>
              <a:rPr lang="pl-PL" dirty="0" smtClean="0"/>
              <a:t>Lecz ten głos jak zbyć</a:t>
            </a:r>
            <a:br>
              <a:rPr lang="pl-PL" dirty="0" smtClean="0"/>
            </a:br>
            <a:r>
              <a:rPr lang="pl-PL" dirty="0" smtClean="0"/>
              <a:t>Kiedy szepcze tak </a:t>
            </a:r>
            <a:br>
              <a:rPr lang="pl-PL" dirty="0" smtClean="0"/>
            </a:br>
            <a:r>
              <a:rPr lang="pl-PL" dirty="0" smtClean="0"/>
              <a:t>Czemu gnębi mnie?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Widzę światło na wodzie co lśni jak ogień</a:t>
            </a:r>
            <a:br>
              <a:rPr lang="pl-PL" dirty="0" smtClean="0"/>
            </a:br>
            <a:r>
              <a:rPr lang="pl-PL" dirty="0" smtClean="0"/>
              <a:t>Daleko stąd</a:t>
            </a:r>
            <a:br>
              <a:rPr lang="pl-PL" dirty="0" smtClean="0"/>
            </a:br>
            <a:r>
              <a:rPr lang="pl-PL" dirty="0" smtClean="0"/>
              <a:t>Marzenia są</a:t>
            </a:r>
            <a:br>
              <a:rPr lang="pl-PL" dirty="0" smtClean="0"/>
            </a:br>
            <a:r>
              <a:rPr lang="pl-PL" dirty="0" smtClean="0"/>
              <a:t>Dobrze wiem, że to światło woła mnie, woła w drogę</a:t>
            </a:r>
            <a:br>
              <a:rPr lang="pl-PL" dirty="0" smtClean="0"/>
            </a:br>
            <a:r>
              <a:rPr lang="pl-PL" dirty="0" smtClean="0"/>
              <a:t>Chcę znaleźć je</a:t>
            </a:r>
            <a:br>
              <a:rPr lang="pl-PL" dirty="0" smtClean="0"/>
            </a:br>
            <a:r>
              <a:rPr lang="pl-PL" dirty="0" smtClean="0"/>
              <a:t>Za horyzont biec, dosyć siły mieć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Gdzie się niebo i morze chcą zejść</a:t>
            </a:r>
            <a:br>
              <a:rPr lang="pl-PL" dirty="0" smtClean="0"/>
            </a:br>
            <a:r>
              <a:rPr lang="pl-PL" dirty="0" smtClean="0"/>
              <a:t>Coś woła</a:t>
            </a:r>
            <a:br>
              <a:rPr lang="pl-PL" dirty="0" smtClean="0"/>
            </a:br>
            <a:r>
              <a:rPr lang="pl-PL" dirty="0" smtClean="0"/>
              <a:t>Czy blisko stąd</a:t>
            </a:r>
            <a:br>
              <a:rPr lang="pl-PL" dirty="0" smtClean="0"/>
            </a:br>
            <a:r>
              <a:rPr lang="pl-PL" dirty="0" smtClean="0"/>
              <a:t>Marzenia są?</a:t>
            </a:r>
            <a:br>
              <a:rPr lang="pl-PL" dirty="0" smtClean="0"/>
            </a:br>
            <a:r>
              <a:rPr lang="pl-PL" dirty="0" smtClean="0"/>
              <a:t>Wiem że łódź moją pchał będzie wiatr i mnie wesprze</a:t>
            </a:r>
            <a:br>
              <a:rPr lang="pl-PL" dirty="0" smtClean="0"/>
            </a:br>
            <a:r>
              <a:rPr lang="pl-PL" dirty="0" smtClean="0"/>
              <a:t>Pół kroku stąd</a:t>
            </a:r>
            <a:br>
              <a:rPr lang="pl-PL" dirty="0" smtClean="0"/>
            </a:br>
            <a:r>
              <a:rPr lang="pl-PL" dirty="0" smtClean="0"/>
              <a:t>Marzenia są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</TotalTime>
  <Words>189</Words>
  <Application>Microsoft Office PowerPoint</Application>
  <PresentationFormat>Pokaz na ekranie (4:3)</PresentationFormat>
  <Paragraphs>42</Paragraphs>
  <Slides>10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Przepływ</vt:lpstr>
      <vt:lpstr>,,Pół kroku stąd’’</vt:lpstr>
      <vt:lpstr>O PIOSENCE </vt:lpstr>
      <vt:lpstr>O FILMIE</vt:lpstr>
      <vt:lpstr>   </vt:lpstr>
      <vt:lpstr>A TERAZ KILKA ZDJĘĆ ;]</vt:lpstr>
      <vt:lpstr>NO TO CZAS NA PIOSENKę….</vt:lpstr>
      <vt:lpstr>A TUTAJ TEKST ;]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,,Pół kroku stąd’’</dc:title>
  <dc:creator>John</dc:creator>
  <cp:lastModifiedBy>JOANNA</cp:lastModifiedBy>
  <cp:revision>14</cp:revision>
  <dcterms:created xsi:type="dcterms:W3CDTF">2017-11-11T18:05:52Z</dcterms:created>
  <dcterms:modified xsi:type="dcterms:W3CDTF">2017-11-11T21:39:55Z</dcterms:modified>
</cp:coreProperties>
</file>