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34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332" r:id="rId16"/>
    <p:sldId id="271" r:id="rId17"/>
    <p:sldId id="333" r:id="rId18"/>
    <p:sldId id="270" r:id="rId19"/>
    <p:sldId id="272" r:id="rId20"/>
    <p:sldId id="335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336" r:id="rId30"/>
    <p:sldId id="281" r:id="rId31"/>
    <p:sldId id="337" r:id="rId3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7E561953-6108-486B-B6DF-3D8382721CA1}">
          <p14:sldIdLst>
            <p14:sldId id="334"/>
            <p14:sldId id="256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332"/>
            <p14:sldId id="271"/>
            <p14:sldId id="333"/>
            <p14:sldId id="270"/>
            <p14:sldId id="272"/>
            <p14:sldId id="335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336"/>
            <p14:sldId id="281"/>
            <p14:sldId id="33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44" autoAdjust="0"/>
    <p:restoredTop sz="94660"/>
  </p:normalViewPr>
  <p:slideViewPr>
    <p:cSldViewPr snapToGrid="0">
      <p:cViewPr varScale="1">
        <p:scale>
          <a:sx n="78" d="100"/>
          <a:sy n="78" d="100"/>
        </p:scale>
        <p:origin x="67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41ED4-FA82-4F80-A0D2-9CC5C86867AD}" type="datetimeFigureOut">
              <a:rPr lang="pl-PL" smtClean="0"/>
              <a:t>2018-07-02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7F3B4-B212-4D70-8F30-C52210173E9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468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 isContent="1"/>
      </p:transition>
    </mc:Choice>
    <mc:Fallback xmlns="">
      <p:transition spd="slow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41ED4-FA82-4F80-A0D2-9CC5C86867AD}" type="datetimeFigureOut">
              <a:rPr lang="pl-PL" smtClean="0"/>
              <a:t>2018-07-02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7F3B4-B212-4D70-8F30-C52210173E9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041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 isContent="1"/>
      </p:transition>
    </mc:Choice>
    <mc:Fallback xmlns="">
      <p:transition spd="slow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41ED4-FA82-4F80-A0D2-9CC5C86867AD}" type="datetimeFigureOut">
              <a:rPr lang="pl-PL" smtClean="0"/>
              <a:t>2018-07-02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7F3B4-B212-4D70-8F30-C52210173E9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957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 isContent="1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41ED4-FA82-4F80-A0D2-9CC5C86867AD}" type="datetimeFigureOut">
              <a:rPr lang="pl-PL" smtClean="0"/>
              <a:t>2018-07-02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7F3B4-B212-4D70-8F30-C52210173E9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436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 isContent="1"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41ED4-FA82-4F80-A0D2-9CC5C86867AD}" type="datetimeFigureOut">
              <a:rPr lang="pl-PL" smtClean="0"/>
              <a:t>2018-07-02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7F3B4-B212-4D70-8F30-C52210173E9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450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 isContent="1"/>
      </p:transition>
    </mc:Choice>
    <mc:Fallback xmlns=""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41ED4-FA82-4F80-A0D2-9CC5C86867AD}" type="datetimeFigureOut">
              <a:rPr lang="pl-PL" smtClean="0"/>
              <a:t>2018-07-02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7F3B4-B212-4D70-8F30-C52210173E9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00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 isContent="1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41ED4-FA82-4F80-A0D2-9CC5C86867AD}" type="datetimeFigureOut">
              <a:rPr lang="pl-PL" smtClean="0"/>
              <a:t>2018-07-02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7F3B4-B212-4D70-8F30-C52210173E9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103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 isContent="1"/>
      </p:transition>
    </mc:Choice>
    <mc:Fallback xmlns="">
      <p:transition spd="slow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41ED4-FA82-4F80-A0D2-9CC5C86867AD}" type="datetimeFigureOut">
              <a:rPr lang="pl-PL" smtClean="0"/>
              <a:t>2018-07-02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7F3B4-B212-4D70-8F30-C52210173E9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952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 isContent="1"/>
      </p:transition>
    </mc:Choice>
    <mc:Fallback xmlns="">
      <p:transition spd="slow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41ED4-FA82-4F80-A0D2-9CC5C86867AD}" type="datetimeFigureOut">
              <a:rPr lang="pl-PL" smtClean="0"/>
              <a:t>2018-07-02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7F3B4-B212-4D70-8F30-C52210173E9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33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 isContent="1"/>
      </p:transition>
    </mc:Choice>
    <mc:Fallback xmlns="">
      <p:transition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41ED4-FA82-4F80-A0D2-9CC5C86867AD}" type="datetimeFigureOut">
              <a:rPr lang="pl-PL" smtClean="0"/>
              <a:t>2018-07-02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7F3B4-B212-4D70-8F30-C52210173E9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791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 isContent="1"/>
      </p:transition>
    </mc:Choice>
    <mc:Fallback xmlns="">
      <p:transition spd="slow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41ED4-FA82-4F80-A0D2-9CC5C86867AD}" type="datetimeFigureOut">
              <a:rPr lang="pl-PL" smtClean="0"/>
              <a:t>2018-07-02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7F3B4-B212-4D70-8F30-C52210173E9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859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 isContent="1"/>
      </p:transition>
    </mc:Choice>
    <mc:Fallback xmlns=""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41ED4-FA82-4F80-A0D2-9CC5C86867AD}" type="datetimeFigureOut">
              <a:rPr lang="pl-PL" smtClean="0"/>
              <a:t>2018-07-02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7F3B4-B212-4D70-8F30-C52210173E9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97717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 isContent="1"/>
      </p:transition>
    </mc:Choice>
    <mc:Fallback xmlns="">
      <p:transition spd="slow" advClick="0" advTm="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9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 isContent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3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 isContent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8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 dir="u" isContent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7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dir="r" isContent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2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dir="d" isContent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21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 isContent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 isContent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7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dir="r" isContent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8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dir="d" isContent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1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 dir="u" isContent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52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dir="d" isContent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9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 isContent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48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dir="d" isContent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6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 isContent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3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 dir="u" isContent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1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dir="r" isContent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dir="d" isContent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5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 isContent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68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 dir="u" isContent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3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dir="r" isContent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8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dir="d" isContent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6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dir="d" isContent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9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 dir="u" isContent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8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 isContent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8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dir="d" isContent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9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dir="r" isContent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dir="d" isContent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1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 isContent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 dir="u" isContent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8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dir="r" isContent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9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dir="d" isContent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</TotalTime>
  <Words>0</Words>
  <Application>Microsoft Office PowerPoint</Application>
  <PresentationFormat>Panoramiczny</PresentationFormat>
  <Paragraphs>0</Paragraphs>
  <Slides>31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Użytkownik systemu Windows</dc:creator>
  <cp:lastModifiedBy>Joanna</cp:lastModifiedBy>
  <cp:revision>7</cp:revision>
  <dcterms:created xsi:type="dcterms:W3CDTF">2018-06-19T12:41:15Z</dcterms:created>
  <dcterms:modified xsi:type="dcterms:W3CDTF">2018-07-02T10:24:00Z</dcterms:modified>
</cp:coreProperties>
</file>