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</p:sldIdLst>
  <p:sldSz cx="12192000" cy="6858000"/>
  <p:notesSz cx="6858000" cy="9144000"/>
  <p:photoAlbum layout="1pic" frame="frameStyle6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48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46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39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23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2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2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89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48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09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5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76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EF95-9325-4936-8E7C-7105456BA931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A49E-294C-404A-B2E6-569E2E177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259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327259"/>
            <a:ext cx="9144000" cy="31827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latin typeface="AR CARTER" panose="02000000000000000000" pitchFamily="2" charset="0"/>
              </a:rPr>
              <a:t>Przedstawienie </a:t>
            </a:r>
            <a:br>
              <a:rPr lang="pl-PL" dirty="0" smtClean="0">
                <a:latin typeface="AR CARTER" panose="02000000000000000000" pitchFamily="2" charset="0"/>
              </a:rPr>
            </a:br>
            <a:r>
              <a:rPr lang="pl-PL" dirty="0" smtClean="0">
                <a:latin typeface="AR CARTER" panose="02000000000000000000" pitchFamily="2" charset="0"/>
              </a:rPr>
              <a:t>pt. „Pociąg Bajek” </a:t>
            </a:r>
            <a:br>
              <a:rPr lang="pl-PL" dirty="0" smtClean="0">
                <a:latin typeface="AR CARTER" panose="02000000000000000000" pitchFamily="2" charset="0"/>
              </a:rPr>
            </a:br>
            <a:r>
              <a:rPr lang="pl-PL" dirty="0" smtClean="0">
                <a:latin typeface="AR CARTER" panose="02000000000000000000" pitchFamily="2" charset="0"/>
              </a:rPr>
              <a:t>z okazji Dnia Mamy i Taty </a:t>
            </a:r>
            <a:br>
              <a:rPr lang="pl-PL" dirty="0" smtClean="0">
                <a:latin typeface="AR CARTER" panose="02000000000000000000" pitchFamily="2" charset="0"/>
              </a:rPr>
            </a:br>
            <a:r>
              <a:rPr lang="pl-PL" dirty="0" smtClean="0">
                <a:latin typeface="AR CARTER" panose="02000000000000000000" pitchFamily="2" charset="0"/>
              </a:rPr>
              <a:t>w wykonaniu gr. 0c</a:t>
            </a:r>
            <a:endParaRPr lang="pl-PL" dirty="0">
              <a:latin typeface="AR CARTER" panose="020000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487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30 maja odbyło się przedstawienie dla rodziców w wykonaniu dzieci z okazji ich święta. </a:t>
            </a:r>
          </a:p>
          <a:p>
            <a:r>
              <a:rPr lang="pl-PL" dirty="0" smtClean="0">
                <a:latin typeface="Batang" panose="02030600000101010101" pitchFamily="18" charset="-127"/>
                <a:ea typeface="Batang" panose="02030600000101010101" pitchFamily="18" charset="-127"/>
              </a:rPr>
              <a:t>Kochanym rodzicom składamy z całego serca serdeczne życzenia: zdrowia, miłości i dużo uśmiechu. </a:t>
            </a:r>
            <a:endParaRPr lang="pl-PL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8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BAGDAD”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4533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6" y="1690688"/>
            <a:ext cx="6889748" cy="5167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3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„</a:t>
            </a:r>
            <a:r>
              <a:rPr lang="pl-PL" dirty="0" smtClean="0">
                <a:latin typeface="AR CARTER" panose="02000000000000000000" pitchFamily="2" charset="0"/>
              </a:rPr>
              <a:t>STACJA PANTOFELEK”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4724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17" y="1708075"/>
            <a:ext cx="6866566" cy="514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7190072" y="3590223"/>
            <a:ext cx="231006" cy="250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4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PIERNIKOWO”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4852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6" y="1690689"/>
            <a:ext cx="6889748" cy="5167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URWISOWO”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5036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77" y="1690688"/>
            <a:ext cx="6905246" cy="5178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5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SMERFOWO”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5130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17" y="1690688"/>
            <a:ext cx="6866566" cy="514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9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KRASNALOWO”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5308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1690688"/>
            <a:ext cx="6889749" cy="516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6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PRZEDSZKOLE”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5523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6" y="1690688"/>
            <a:ext cx="6889748" cy="5167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„Z okazji Twojego dnia mamo… za wczoraj i za dziś – zawsze tak samo”.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5609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6" y="1690688"/>
            <a:ext cx="6889748" cy="5167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„Tyś tatusiu ukochany strzegł mnie bacznie od kołyski…”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5614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6" y="1690688"/>
            <a:ext cx="6889748" cy="5167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5380522" y="3638349"/>
            <a:ext cx="192505" cy="192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5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„Bajka wędruje po świecie, dzisiaj do nas zawitała…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3705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68" y="1690688"/>
            <a:ext cx="6882063" cy="5163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0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„drogie </a:t>
            </a:r>
            <a:r>
              <a:rPr lang="pl-PL" dirty="0" smtClean="0">
                <a:latin typeface="AR CARTER" panose="02000000000000000000" pitchFamily="2" charset="0"/>
              </a:rPr>
              <a:t>dzieci dobrze wiecie, </a:t>
            </a:r>
            <a:r>
              <a:rPr lang="pl-PL" dirty="0" smtClean="0">
                <a:latin typeface="AR CARTER" panose="02000000000000000000" pitchFamily="2" charset="0"/>
              </a:rPr>
              <a:t>że </a:t>
            </a:r>
            <a:r>
              <a:rPr lang="pl-PL" dirty="0" smtClean="0">
                <a:latin typeface="AR CARTER" panose="02000000000000000000" pitchFamily="2" charset="0"/>
              </a:rPr>
              <a:t>Was bajka pokochała”.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6" name="Symbol zastępczy zawartości 5" descr="IMG_20180530_143715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81" y="1701798"/>
            <a:ext cx="6872438" cy="5156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0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AR CARTER" panose="02000000000000000000" pitchFamily="2" charset="0"/>
              </a:rPr>
              <a:t>„A postacie z różnych bajek zaraz pewnie Was </a:t>
            </a:r>
            <a:r>
              <a:rPr lang="pl-PL" sz="3600" dirty="0" smtClean="0">
                <a:latin typeface="AR CARTER" panose="02000000000000000000" pitchFamily="2" charset="0"/>
              </a:rPr>
              <a:t>odwiedzą, wszyscy przyjrzą się uważnie, posłuchają i powiedzą. Z jakich bajek są postacie?”</a:t>
            </a:r>
            <a:endParaRPr lang="pl-PL" sz="3600" dirty="0">
              <a:latin typeface="AR CARTER" panose="02000000000000000000" pitchFamily="2" charset="0"/>
            </a:endParaRPr>
          </a:p>
        </p:txBody>
      </p:sp>
      <p:pic>
        <p:nvPicPr>
          <p:cNvPr id="5" name="Obraz 4" descr="IMG_20180530_1437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1690688"/>
            <a:ext cx="6889749" cy="516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9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„Jedzie, jedzie pociąg w kolorowych </a:t>
            </a:r>
            <a:r>
              <a:rPr lang="pl-PL" dirty="0" smtClean="0">
                <a:latin typeface="AR CARTER" panose="02000000000000000000" pitchFamily="2" charset="0"/>
              </a:rPr>
              <a:t>szatach, w barwnych chorągiewkach, kolorowych kwiatach”.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3906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77" y="1690688"/>
            <a:ext cx="6887246" cy="516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0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„To, to tak, to to tak</a:t>
            </a:r>
            <a:r>
              <a:rPr lang="pl-PL" dirty="0" smtClean="0">
                <a:latin typeface="AR CARTER" panose="02000000000000000000" pitchFamily="2" charset="0"/>
              </a:rPr>
              <a:t>…”.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3941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77" y="1690688"/>
            <a:ext cx="6887246" cy="516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5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„ZACZAROWANA STACJA”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 descr="IMG_20180530_144018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10" y="1686028"/>
            <a:ext cx="3878980" cy="5171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1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KAPTURKOWO”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6" name="Symbol zastępczy zawartości 5" descr="IMG_20180530_144158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21" y="1714463"/>
            <a:ext cx="6855557" cy="514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3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 CARTER" panose="02000000000000000000" pitchFamily="2" charset="0"/>
              </a:rPr>
              <a:t>„STACJA ŁĄKOWO”</a:t>
            </a:r>
            <a:endParaRPr lang="pl-PL" dirty="0">
              <a:latin typeface="AR CARTER" panose="02000000000000000000" pitchFamily="2" charset="0"/>
            </a:endParaRPr>
          </a:p>
        </p:txBody>
      </p:sp>
      <p:pic>
        <p:nvPicPr>
          <p:cNvPr id="6" name="Symbol zastępczy zawartości 5" descr="IMG_20180530_144417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91" y="1690688"/>
            <a:ext cx="6885817" cy="516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173</Words>
  <Application>Microsoft Office PowerPoint</Application>
  <PresentationFormat>Panoramiczny</PresentationFormat>
  <Paragraphs>21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Batang</vt:lpstr>
      <vt:lpstr>AR CARTER</vt:lpstr>
      <vt:lpstr>Arial</vt:lpstr>
      <vt:lpstr>Calibri</vt:lpstr>
      <vt:lpstr>Calibri Light</vt:lpstr>
      <vt:lpstr>Motyw pakietu Office</vt:lpstr>
      <vt:lpstr>Przedstawienie  pt. „Pociąg Bajek”  z okazji Dnia Mamy i Taty  w wykonaniu gr. 0c</vt:lpstr>
      <vt:lpstr>„Bajka wędruje po świecie, dzisiaj do nas zawitała…</vt:lpstr>
      <vt:lpstr>„drogie dzieci dobrze wiecie, że Was bajka pokochała”.</vt:lpstr>
      <vt:lpstr>„A postacie z różnych bajek zaraz pewnie Was odwiedzą, wszyscy przyjrzą się uważnie, posłuchają i powiedzą. Z jakich bajek są postacie?”</vt:lpstr>
      <vt:lpstr>„Jedzie, jedzie pociąg w kolorowych szatach, w barwnych chorągiewkach, kolorowych kwiatach”.</vt:lpstr>
      <vt:lpstr>„To, to tak, to to tak…”.</vt:lpstr>
      <vt:lpstr>„ZACZAROWANA STACJA”</vt:lpstr>
      <vt:lpstr>„STACJA KAPTURKOWO”</vt:lpstr>
      <vt:lpstr>„STACJA ŁĄKOWO”</vt:lpstr>
      <vt:lpstr>„STACJA BAGDAD”</vt:lpstr>
      <vt:lpstr>„STACJA PANTOFELEK”</vt:lpstr>
      <vt:lpstr>„STACJA PIERNIKOWO”</vt:lpstr>
      <vt:lpstr>„STACJA URWISOWO”</vt:lpstr>
      <vt:lpstr>„STACJA SMERFOWO”</vt:lpstr>
      <vt:lpstr>„STACJA KRASNALOWO”</vt:lpstr>
      <vt:lpstr>„STACJA PRZEDSZKOLE”</vt:lpstr>
      <vt:lpstr>„Z okazji Twojego dnia mamo… za wczoraj i za dziś – zawsze tak samo”.</vt:lpstr>
      <vt:lpstr>„Tyś tatusiu ukochany strzegł mnie bacznie od kołyski…”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Przedstawienie  pt. „Pociąg Bajek”  z okazji Dnia Mamy i Taty  w wykonaniu gr. 0c</dc:title>
  <dc:creator>Kamila Pasternak-Opałko</dc:creator>
  <cp:lastModifiedBy>Kamila Pasternak-Opałko</cp:lastModifiedBy>
  <cp:revision>4</cp:revision>
  <dcterms:created xsi:type="dcterms:W3CDTF">2018-06-06T08:29:13Z</dcterms:created>
  <dcterms:modified xsi:type="dcterms:W3CDTF">2018-06-06T09:56:06Z</dcterms:modified>
</cp:coreProperties>
</file>