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7" r:id="rId20"/>
    <p:sldId id="276" r:id="rId21"/>
    <p:sldId id="275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otr Olejnik" initials="PO" lastIdx="1" clrIdx="0">
    <p:extLst>
      <p:ext uri="{19B8F6BF-5375-455C-9EA6-DF929625EA0E}">
        <p15:presenceInfo xmlns:p15="http://schemas.microsoft.com/office/powerpoint/2012/main" userId="cfd1f6273b4589a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2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7AE8E1-A97B-4209-A4C9-0F315F5C6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E5B4A39-4CFA-41C7-B61A-E3B0DB735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1F37E9-B8CE-43D0-9EF2-16D56602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A126-9AD0-4088-9339-A7BC096C02B9}" type="datetimeFigureOut">
              <a:rPr lang="pl-PL" smtClean="0"/>
              <a:t>25.03.2018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A0E77E3-B38E-4CAA-A701-5EE3552E1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7AA6BFE-17F1-4027-9ACE-F0086F58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8934-493B-43CD-8B66-40E847A8A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240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471D37-DCF1-40B1-92A9-2B08AD1BF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461671C-A04E-462B-A69E-689022D96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C2E420D-4F50-4F71-A906-C5F15CA6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A126-9AD0-4088-9339-A7BC096C02B9}" type="datetimeFigureOut">
              <a:rPr lang="pl-PL" smtClean="0"/>
              <a:t>25.03.2018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3D6E1D-9E4C-4CBA-A76A-675805C7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084CB82-C475-41C8-A3F9-17E6BD7D6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8934-493B-43CD-8B66-40E847A8A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79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44B7561-B8B7-4B49-81D4-3F393ED4D5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15C669D-F413-4640-BAAA-E685C8583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C79139D-63A2-4184-B8DD-A56DCCBEB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A126-9AD0-4088-9339-A7BC096C02B9}" type="datetimeFigureOut">
              <a:rPr lang="pl-PL" smtClean="0"/>
              <a:t>25.03.2018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805CF5D-A8B6-4C07-BE63-58A52A24B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667245-4578-4D2C-B4E3-C7ABCBBBD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8934-493B-43CD-8B66-40E847A8A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502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F50BBF-13B4-496B-A404-4F50D22CA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A51095-4C0A-441B-BE82-FEC8F9B77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B41BD1-22CF-438E-9646-AD9B4C8C5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A126-9AD0-4088-9339-A7BC096C02B9}" type="datetimeFigureOut">
              <a:rPr lang="pl-PL" smtClean="0"/>
              <a:t>25.03.2018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DBDD79E-F4A7-478F-96BE-85FB35AF2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8B8FA6A-A2AE-4705-A924-4FB2F99A2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8934-493B-43CD-8B66-40E847A8A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185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00BEC3-B1E3-46C6-9666-10E76E3D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356AF2-0A80-495A-9B01-FC34A0AE8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D0188B-0ADF-4B87-9B2B-51A878D33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A126-9AD0-4088-9339-A7BC096C02B9}" type="datetimeFigureOut">
              <a:rPr lang="pl-PL" smtClean="0"/>
              <a:t>25.03.2018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FE0BBA-8917-4F42-BCED-7B5573EDB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5EA2688-B343-4A1E-9AFC-28685616D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8934-493B-43CD-8B66-40E847A8A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79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E1F2F4-6F6E-487C-BE59-C34E66EB4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1CC0E7-BBB4-47F7-B4F2-A8736CB21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A0CDF55-2476-4BE4-8595-2FE6A0660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CF15489-830E-46A2-923E-605378F59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A126-9AD0-4088-9339-A7BC096C02B9}" type="datetimeFigureOut">
              <a:rPr lang="pl-PL" smtClean="0"/>
              <a:t>25.03.2018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ACD607B-F6F9-4F96-BD92-4085C04EB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622373B-B902-42F2-BC12-D5B4B10AC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8934-493B-43CD-8B66-40E847A8A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95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645A3A-02A8-4F29-B15B-F49C8E12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0245A00-73E6-4B4B-83A7-5402DC4A5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BED1AA0-EF2C-4EE1-9226-EDA7FED55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B081932-AF68-4CC1-8129-2815F23FC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8F9B773-8935-41D7-855B-3A6C35EEDB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DEC5410-DFC3-4C59-B1AD-8DB1372FB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A126-9AD0-4088-9339-A7BC096C02B9}" type="datetimeFigureOut">
              <a:rPr lang="pl-PL" smtClean="0"/>
              <a:t>25.03.2018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55FF38C-8F3F-4516-80D3-597620B31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7D86857-209B-4DBF-AAA2-D2D5D0D22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8934-493B-43CD-8B66-40E847A8A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334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527532-6C2F-49F4-B04E-C4E7396C2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3198E9A-A106-46A7-82B0-697176933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A126-9AD0-4088-9339-A7BC096C02B9}" type="datetimeFigureOut">
              <a:rPr lang="pl-PL" smtClean="0"/>
              <a:t>25.03.2018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258B582-0E9D-4870-927D-FEB2841F9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86D8F7F-78FF-4208-8865-07A8C704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8934-493B-43CD-8B66-40E847A8A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106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D831F5D-77DE-4F55-AC70-B2A156F16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A126-9AD0-4088-9339-A7BC096C02B9}" type="datetimeFigureOut">
              <a:rPr lang="pl-PL" smtClean="0"/>
              <a:t>25.03.2018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8740144-1711-4FD5-82BB-4DA073D2E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99744B9-6E69-4C45-AA92-B2E488B73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8934-493B-43CD-8B66-40E847A8A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990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52979A-23AA-432F-A1A9-98175F78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9820C4-8AB6-4344-844F-E833CFB44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844CFFD-935B-493D-9240-8E98EF10D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0E54B60-A872-4739-98C5-833F02C1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A126-9AD0-4088-9339-A7BC096C02B9}" type="datetimeFigureOut">
              <a:rPr lang="pl-PL" smtClean="0"/>
              <a:t>25.03.2018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F76A980-DD99-44E1-8132-38D8D8423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F4B25A2-054D-44AD-A640-02C5E3619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8934-493B-43CD-8B66-40E847A8A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810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D9C217-DC4A-451D-B71B-EB71BAF26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9053D5C-056E-4E97-A3D1-605B74D13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FD33D1D-E8F2-4E82-8284-A2535C402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15FD355-F132-47EB-A2E2-19FB60E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A126-9AD0-4088-9339-A7BC096C02B9}" type="datetimeFigureOut">
              <a:rPr lang="pl-PL" smtClean="0"/>
              <a:t>25.03.2018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659FE3E-CEDC-4E03-AEF8-328AD5239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04AB1D5-F642-48D1-837A-3968A1A7E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8934-493B-43CD-8B66-40E847A8A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876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544B591-B2F6-4351-9154-27D163939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4B55343-D8CD-4BF6-9465-4121A6910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882BC43-8794-4C24-825E-B70CD5A709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BA126-9AD0-4088-9339-A7BC096C02B9}" type="datetimeFigureOut">
              <a:rPr lang="pl-PL" smtClean="0"/>
              <a:t>25.03.2018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E4C1D3F-AFBE-4D19-B97B-87C991E4B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5A377F-4F86-483A-A884-3C8A15B82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E8934-493B-43CD-8B66-40E847A8A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32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ircle/>
      </p:transition>
    </mc:Choice>
    <mc:Fallback xmlns="">
      <p:transition spd="slow" advClick="0" advTm="30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302D48A-B53C-483C-AFC6-DAD9FA0E7A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219" y="420400"/>
            <a:ext cx="9037781" cy="617912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03207AE-7079-4F2E-8549-66C7A85E53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7200" dirty="0">
                <a:solidFill>
                  <a:srgbClr val="FFFF00"/>
                </a:solidFill>
              </a:rPr>
              <a:t>POWIETRZE BEZ ŚMIECI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AA9F906-8414-4484-9FDD-13429D1382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6600" dirty="0">
                <a:solidFill>
                  <a:srgbClr val="C00000"/>
                </a:solidFill>
              </a:rPr>
              <a:t>Klasa 3c</a:t>
            </a:r>
          </a:p>
          <a:p>
            <a:r>
              <a:rPr lang="pl-PL" sz="6600" dirty="0">
                <a:solidFill>
                  <a:srgbClr val="C00000"/>
                </a:solidFill>
              </a:rPr>
              <a:t>Witoszów Dolny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B5A8AF7-3E55-44AE-BFF4-F04EFD6C6BC3}"/>
              </a:ext>
            </a:extLst>
          </p:cNvPr>
          <p:cNvSpPr txBox="1"/>
          <p:nvPr/>
        </p:nvSpPr>
        <p:spPr>
          <a:xfrm>
            <a:off x="2242127" y="258474"/>
            <a:ext cx="78139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dirty="0">
                <a:solidFill>
                  <a:srgbClr val="92D050"/>
                </a:solidFill>
              </a:rPr>
              <a:t>RODZICE I DZIECI</a:t>
            </a:r>
          </a:p>
        </p:txBody>
      </p:sp>
      <p:pic>
        <p:nvPicPr>
          <p:cNvPr id="6" name="090-front-music.pl">
            <a:hlinkClick r:id="" action="ppaction://media"/>
            <a:extLst>
              <a:ext uri="{FF2B5EF4-FFF2-40B4-BE49-F238E27FC236}">
                <a16:creationId xmlns:a16="http://schemas.microsoft.com/office/drawing/2014/main" id="{07966230-E69C-4FFB-A195-E5AB1ECCA6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2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06A723-1E1C-445D-95A9-12C21022E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396CBD9-543F-4C56-8E51-B1AD495946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03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0B22FB-3641-40BF-AB6B-E5E33823D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D9ED595-3F14-424F-9688-67B0A49A3B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74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824B43-5E2A-414D-BC87-B53E69E60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F1D013C-4F14-4CD9-81D7-B03D789F39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DFE58C-6DF1-4179-9C65-C4A1D47FF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AB4C807-1314-4496-8609-2C3E09954D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80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000">
        <p15:prstTrans prst="origami"/>
      </p:transition>
    </mc:Choice>
    <mc:Fallback xmlns="">
      <p:transition spd="slow" advClick="0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6A192A-05FD-4FEA-B7B3-328350A78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534205B-73C4-496B-A6C0-D429AC7F59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68742"/>
      </p:ext>
    </p:extLst>
  </p:cSld>
  <p:clrMapOvr>
    <a:masterClrMapping/>
  </p:clrMapOvr>
  <p:transition spd="slow" advClick="0" advTm="3000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E9692D-8E07-4A8F-A4DC-7E89A75A7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4DAF4D0-F0A4-4E3E-BB18-63E3E75FC7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C5D6EF8-7EA9-4D15-9E0E-8C86B95EBE40}"/>
              </a:ext>
            </a:extLst>
          </p:cNvPr>
          <p:cNvSpPr txBox="1"/>
          <p:nvPr/>
        </p:nvSpPr>
        <p:spPr>
          <a:xfrm>
            <a:off x="394855" y="16637"/>
            <a:ext cx="11402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dirty="0">
                <a:solidFill>
                  <a:srgbClr val="FFFF00"/>
                </a:solidFill>
              </a:rPr>
              <a:t>MARSZ  ANTYSMOGOWY</a:t>
            </a:r>
          </a:p>
        </p:txBody>
      </p:sp>
    </p:spTree>
    <p:extLst>
      <p:ext uri="{BB962C8B-B14F-4D97-AF65-F5344CB8AC3E}">
        <p14:creationId xmlns:p14="http://schemas.microsoft.com/office/powerpoint/2010/main" val="340793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E48020-E16F-48DD-8A1B-3EDEE4E30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FB5C1B2-A08E-43A2-A4E9-0D908FE0A2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03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90D579-2D04-44D4-9F73-2A0A1B081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9AE552B-2C9A-4948-B447-85B450B88C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F18E6AE-2194-4ED3-A353-0F073CF0E822}"/>
              </a:ext>
            </a:extLst>
          </p:cNvPr>
          <p:cNvSpPr txBox="1"/>
          <p:nvPr/>
        </p:nvSpPr>
        <p:spPr>
          <a:xfrm>
            <a:off x="2746663" y="0"/>
            <a:ext cx="89500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800" dirty="0">
                <a:solidFill>
                  <a:srgbClr val="FF0000"/>
                </a:solidFill>
              </a:rPr>
              <a:t>NASZ RECYKLING</a:t>
            </a:r>
          </a:p>
        </p:txBody>
      </p:sp>
    </p:spTree>
    <p:extLst>
      <p:ext uri="{BB962C8B-B14F-4D97-AF65-F5344CB8AC3E}">
        <p14:creationId xmlns:p14="http://schemas.microsoft.com/office/powerpoint/2010/main" val="409873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BEDD08-C646-4833-B8A6-7520AAE13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8F4DBC0-C8F4-4434-BA5A-6C8F95EBAE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E09FF8C-5C91-4975-944A-67212B7DF0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0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F6B22D-5B39-4C34-A019-08FA00936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110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LEKCJA 3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CB03838-C8DF-47A5-88B7-A4D4FFE72B49}"/>
              </a:ext>
            </a:extLst>
          </p:cNvPr>
          <p:cNvSpPr txBox="1"/>
          <p:nvPr/>
        </p:nvSpPr>
        <p:spPr>
          <a:xfrm>
            <a:off x="1433015" y="2511188"/>
            <a:ext cx="10208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/>
              <a:t>Czy wiesz jak walczyć ze smogiem?</a:t>
            </a:r>
          </a:p>
        </p:txBody>
      </p:sp>
      <p:pic>
        <p:nvPicPr>
          <p:cNvPr id="5" name="Grafika 4" descr="Dymek">
            <a:extLst>
              <a:ext uri="{FF2B5EF4-FFF2-40B4-BE49-F238E27FC236}">
                <a16:creationId xmlns:a16="http://schemas.microsoft.com/office/drawing/2014/main" id="{CE18EA9F-DDED-48E9-99A5-AE2DB6BA9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8908" y="789296"/>
            <a:ext cx="1721892" cy="1721892"/>
          </a:xfrm>
          <a:prstGeom prst="rect">
            <a:avLst/>
          </a:prstGeom>
        </p:spPr>
      </p:pic>
      <p:pic>
        <p:nvPicPr>
          <p:cNvPr id="6" name="Grafika 5" descr="Dymek">
            <a:extLst>
              <a:ext uri="{FF2B5EF4-FFF2-40B4-BE49-F238E27FC236}">
                <a16:creationId xmlns:a16="http://schemas.microsoft.com/office/drawing/2014/main" id="{A2E4218E-E12A-499B-BE62-989E7053B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5277" y="4176216"/>
            <a:ext cx="1721892" cy="172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45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fallOver"/>
      </p:transition>
    </mc:Choice>
    <mc:Fallback xmlns="">
      <p:transition spd="slow" advClick="0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12B47B-D212-4724-86CC-9F5015ACB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6CBC5E9-F5A7-4781-9583-EB1D0BF479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30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airplane"/>
      </p:transition>
    </mc:Choice>
    <mc:Fallback xmlns="">
      <p:transition spd="slow" advClick="0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D8893A7-738F-49BC-A7FF-A138D995C57D}"/>
              </a:ext>
            </a:extLst>
          </p:cNvPr>
          <p:cNvSpPr txBox="1"/>
          <p:nvPr/>
        </p:nvSpPr>
        <p:spPr>
          <a:xfrm>
            <a:off x="176645" y="1672935"/>
            <a:ext cx="1097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dirty="0"/>
              <a:t>Zapraszamy na lekcję 4.</a:t>
            </a:r>
          </a:p>
        </p:txBody>
      </p:sp>
      <p:pic>
        <p:nvPicPr>
          <p:cNvPr id="4" name="Grafika 3" descr="Chmura">
            <a:extLst>
              <a:ext uri="{FF2B5EF4-FFF2-40B4-BE49-F238E27FC236}">
                <a16:creationId xmlns:a16="http://schemas.microsoft.com/office/drawing/2014/main" id="{1640647E-365B-4CFC-9630-5E0DAACBA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172" y="2798947"/>
            <a:ext cx="3661064" cy="3661064"/>
          </a:xfrm>
          <a:prstGeom prst="rect">
            <a:avLst/>
          </a:prstGeom>
        </p:spPr>
      </p:pic>
      <p:pic>
        <p:nvPicPr>
          <p:cNvPr id="5" name="Grafika 4" descr="Chmura">
            <a:extLst>
              <a:ext uri="{FF2B5EF4-FFF2-40B4-BE49-F238E27FC236}">
                <a16:creationId xmlns:a16="http://schemas.microsoft.com/office/drawing/2014/main" id="{386CD3C9-2F59-426E-AB86-7F502BFDE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9831" y="3086427"/>
            <a:ext cx="4701887" cy="4701887"/>
          </a:xfrm>
          <a:prstGeom prst="rect">
            <a:avLst/>
          </a:prstGeom>
        </p:spPr>
      </p:pic>
      <p:pic>
        <p:nvPicPr>
          <p:cNvPr id="6" name="Grafika 5" descr="Chmura">
            <a:extLst>
              <a:ext uri="{FF2B5EF4-FFF2-40B4-BE49-F238E27FC236}">
                <a16:creationId xmlns:a16="http://schemas.microsoft.com/office/drawing/2014/main" id="{E3CDA263-D49C-4F64-A425-B32833052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5182" y="2334655"/>
            <a:ext cx="2594263" cy="259426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A4567B8-696C-4FE8-8659-BA683661D1A7}"/>
              </a:ext>
            </a:extLst>
          </p:cNvPr>
          <p:cNvSpPr txBox="1"/>
          <p:nvPr/>
        </p:nvSpPr>
        <p:spPr>
          <a:xfrm>
            <a:off x="1042555" y="982719"/>
            <a:ext cx="9580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/>
              <a:t>Dziękujemy za uwagę.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786DEA9-41E5-433E-A2B1-ACCB8EB8866C}"/>
              </a:ext>
            </a:extLst>
          </p:cNvPr>
          <p:cNvSpPr txBox="1"/>
          <p:nvPr/>
        </p:nvSpPr>
        <p:spPr>
          <a:xfrm>
            <a:off x="8447964" y="6237027"/>
            <a:ext cx="374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 "</a:t>
            </a:r>
            <a:r>
              <a:rPr lang="pl-PL" i="1"/>
              <a:t>Muzyka: bank muzyki Front Music</a:t>
            </a:r>
            <a:r>
              <a:rPr lang="pl-PL"/>
              <a:t>"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1934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1A1E5E-423E-4AAE-8EFA-280F98424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655893F-9DA0-4F8D-A698-0830F1479E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C275616-9424-46EC-B827-FA1E2C36D247}"/>
              </a:ext>
            </a:extLst>
          </p:cNvPr>
          <p:cNvSpPr txBox="1"/>
          <p:nvPr/>
        </p:nvSpPr>
        <p:spPr>
          <a:xfrm>
            <a:off x="1177635" y="5534561"/>
            <a:ext cx="11346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dirty="0">
                <a:solidFill>
                  <a:srgbClr val="FFFF00"/>
                </a:solidFill>
              </a:rPr>
              <a:t>SEGREGACJA ODPADÓW</a:t>
            </a:r>
          </a:p>
        </p:txBody>
      </p:sp>
    </p:spTree>
    <p:extLst>
      <p:ext uri="{BB962C8B-B14F-4D97-AF65-F5344CB8AC3E}">
        <p14:creationId xmlns:p14="http://schemas.microsoft.com/office/powerpoint/2010/main" val="456075752"/>
      </p:ext>
    </p:extLst>
  </p:cSld>
  <p:clrMapOvr>
    <a:masterClrMapping/>
  </p:clrMapOvr>
  <p:transition spd="slow" advClick="0" advTm="3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F35174-0344-4184-8954-0B7D2A66A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6F2F39F-B4D7-42D2-ABB0-5D7C776061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DFD76F-4ADB-47DF-A9C3-DC87E54D5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7A7F28F-4343-4978-8896-E8A1151D2D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65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15DCA5-BC36-4F53-BCF5-6788F6E0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A5D89AC-47C4-407D-8EAF-D46427CD95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C4F76AF-5F16-48F6-84CC-21273F37FB8E}"/>
              </a:ext>
            </a:extLst>
          </p:cNvPr>
          <p:cNvSpPr txBox="1"/>
          <p:nvPr/>
        </p:nvSpPr>
        <p:spPr>
          <a:xfrm>
            <a:off x="471054" y="-147493"/>
            <a:ext cx="11720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dirty="0">
                <a:solidFill>
                  <a:srgbClr val="FF0000"/>
                </a:solidFill>
              </a:rPr>
              <a:t>MY SEGREGUJEMY, A WY?</a:t>
            </a:r>
          </a:p>
        </p:txBody>
      </p:sp>
    </p:spTree>
    <p:extLst>
      <p:ext uri="{BB962C8B-B14F-4D97-AF65-F5344CB8AC3E}">
        <p14:creationId xmlns:p14="http://schemas.microsoft.com/office/powerpoint/2010/main" val="1912992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732D44-18DC-435C-9278-ECABF3B25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06BD19D-E1D1-435D-A821-E86121DFF8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65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2F03AB-2A32-4813-9277-3BD9B3B3E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CB84582-840C-4013-9373-13C99F83DB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79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restige"/>
      </p:transition>
    </mc:Choice>
    <mc:Fallback xmlns="">
      <p:transition spd="slow" advClick="0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8D457B-117B-467E-B847-DA6CAB9D0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B044E1A-3EBA-4D41-9686-44F0D22D51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84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fracture"/>
      </p:transition>
    </mc:Choice>
    <mc:Fallback xmlns="">
      <p:transition spd="slow" advClick="0" advTm="3000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193</TotalTime>
  <Words>40</Words>
  <Application>Microsoft Office PowerPoint</Application>
  <PresentationFormat>Panoramiczny</PresentationFormat>
  <Paragraphs>13</Paragraphs>
  <Slides>21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Motyw pakietu Office</vt:lpstr>
      <vt:lpstr>POWIETRZE BEZ ŚMIECI</vt:lpstr>
      <vt:lpstr>LEKCJA 3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POWIETRZE BEZ ŚMIECI</dc:title>
  <dc:creator>Piotr Olejnik</dc:creator>
  <cp:lastModifiedBy>Piotr Olejnik</cp:lastModifiedBy>
  <cp:revision>25</cp:revision>
  <dcterms:created xsi:type="dcterms:W3CDTF">2018-03-01T13:01:30Z</dcterms:created>
  <dcterms:modified xsi:type="dcterms:W3CDTF">2018-03-25T16:46:23Z</dcterms:modified>
</cp:coreProperties>
</file>