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D2F1F-87D8-4189-9D00-3C89313BFF2B}" type="datetimeFigureOut">
              <a:rPr lang="pl-PL" smtClean="0"/>
              <a:t>2018-01-03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E8ED-DE7D-412B-ACE0-851868A952A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ZOOM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E8ED-DE7D-412B-ACE0-851868A952AA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FCF5DB-9F5F-4142-998E-125601B9AD8F}" type="datetimeFigureOut">
              <a:rPr lang="pl-PL" smtClean="0"/>
              <a:pPr/>
              <a:t>2018-01-03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FA9A-A4AA-493E-8229-2C126F7AA9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6400800" cy="17526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accent3">
                    <a:lumMod val="50000"/>
                  </a:schemeClr>
                </a:solidFill>
              </a:rPr>
              <a:t>Na przyrodę</a:t>
            </a:r>
          </a:p>
          <a:p>
            <a:r>
              <a:rPr lang="pl-PL" sz="2800" i="1" dirty="0" smtClean="0">
                <a:solidFill>
                  <a:schemeClr val="accent3">
                    <a:lumMod val="50000"/>
                  </a:schemeClr>
                </a:solidFill>
              </a:rPr>
              <a:t>Natalia  Huk</a:t>
            </a:r>
            <a:endParaRPr lang="pl-PL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8" name="Picture 4" descr="Podobny obra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71480"/>
            <a:ext cx="3743325" cy="374332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857620" y="2000240"/>
            <a:ext cx="25003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600" dirty="0" smtClean="0">
                <a:solidFill>
                  <a:schemeClr val="bg1"/>
                </a:solidFill>
                <a:latin typeface="Bodoni MT Poster Compressed" pitchFamily="18" charset="0"/>
              </a:rPr>
              <a:t>ZOOM</a:t>
            </a:r>
            <a:endParaRPr lang="pl-PL" sz="6600" dirty="0">
              <a:solidFill>
                <a:schemeClr val="bg1"/>
              </a:solidFill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SI\Desktop\zdjęcia dla pani Edyty Natalia Huk\IMG_20170919_173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SI\Desktop\zdjęcia dla pani Edyty Natalia Huk\IMG_20170919_173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SI\Desktop\zdjęcia dla pani Edyty Natalia Huk\IMG_20170919_18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SI\Desktop\zdjęcia dla pani Edyty Natalia Huk\IMG_20171122_152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SI\Desktop\zdjęcia dla pani Edyty Natalia Huk\IMG_20171122_15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SI\Desktop\zdjęcia dla pani Edyty Natalia Huk\IMG_20170919_173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SI\Desktop\zdjęcia dla pani Edyty Natalia Huk\IMG_20170919_172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I\Desktop\zdjęcia dla pani Edyty Natalia Huk\IMG_20161213_07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I\Desktop\zdjęcia dla pani Edyty Natalia Huk\IMG_20170320_151127.jpg"/>
          <p:cNvPicPr>
            <a:picLocks noChangeAspect="1" noChangeArrowheads="1"/>
          </p:cNvPicPr>
          <p:nvPr/>
        </p:nvPicPr>
        <p:blipFill>
          <a:blip r:embed="rId2"/>
          <a:srcRect t="33985" b="238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I\Desktop\zdjęcia dla pani Edyty Natalia Huk\IMG_20170812_183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SI\Desktop\zdjęcia dla pani Edyty Natalia Huk\IMG_20170919_162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SI\Desktop\zdjęcia dla pani Edyty Natalia Huk\IMG_20170919_162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I\Desktop\zdjęcia dla pani Edyty Natalia Huk\IMG_20170919_163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SI\Desktop\zdjęcia dla pani Edyty Natalia Huk\IMG_20170919_164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SI\Desktop\zdjęcia dla pani Edyty Natalia Huk\IMG_20170919_17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</TotalTime>
  <Words>7</Words>
  <Application>Microsoft Office PowerPoint</Application>
  <PresentationFormat>Pokaz na ekranie (4:3)</PresentationFormat>
  <Paragraphs>5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Miejski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MSI</dc:creator>
  <cp:lastModifiedBy>MSI</cp:lastModifiedBy>
  <cp:revision>7</cp:revision>
  <dcterms:created xsi:type="dcterms:W3CDTF">2018-01-03T13:44:37Z</dcterms:created>
  <dcterms:modified xsi:type="dcterms:W3CDTF">2018-01-03T17:46:17Z</dcterms:modified>
</cp:coreProperties>
</file>