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A8B2FE-7DE3-47A8-80E3-A5FA444CE05F}" type="datetimeFigureOut">
              <a:rPr lang="pl-PL" smtClean="0"/>
              <a:t>2018-07-30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687D26-E38F-4AC3-9D23-911C979E696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470025"/>
          </a:xfrm>
        </p:spPr>
        <p:txBody>
          <a:bodyPr/>
          <a:lstStyle/>
          <a:p>
            <a:r>
              <a:rPr lang="pl-PL" dirty="0" smtClean="0"/>
              <a:t>Michałowo</a:t>
            </a:r>
            <a:endParaRPr lang="pl-PL" dirty="0"/>
          </a:p>
        </p:txBody>
      </p:sp>
      <p:pic>
        <p:nvPicPr>
          <p:cNvPr id="1026" name="Picture 2" descr="C:\Users\EWA\Desktop\1200px-POL_gmina_Michałowo_CO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57667"/>
            <a:ext cx="2016224" cy="268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Swimming</a:t>
            </a:r>
            <a:r>
              <a:rPr lang="pl-PL" dirty="0" smtClean="0"/>
              <a:t> </a:t>
            </a:r>
            <a:r>
              <a:rPr lang="pl-PL" dirty="0" err="1" smtClean="0"/>
              <a:t>Pool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1" name="Picture 3" descr="C:\Users\EWA\Desktop\55c13e863ef5b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17050"/>
            <a:ext cx="5749924" cy="38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79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Thanks</a:t>
            </a:r>
            <a:r>
              <a:rPr lang="pl-PL" dirty="0" smtClean="0"/>
              <a:t> for </a:t>
            </a:r>
            <a:r>
              <a:rPr lang="pl-PL" dirty="0" err="1" smtClean="0"/>
              <a:t>watching</a:t>
            </a:r>
            <a:r>
              <a:rPr lang="pl-PL" dirty="0" smtClean="0"/>
              <a:t> !</a:t>
            </a:r>
            <a:br>
              <a:rPr lang="pl-PL" dirty="0" smtClean="0"/>
            </a:br>
            <a:r>
              <a:rPr lang="pl-PL" smtClean="0"/>
              <a:t>Materials taken</a:t>
            </a:r>
            <a:r>
              <a:rPr lang="pl-PL" dirty="0" smtClean="0"/>
              <a:t> from Wikipedia, </a:t>
            </a:r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Daniel </a:t>
            </a:r>
            <a:r>
              <a:rPr lang="pl-PL" dirty="0" err="1" smtClean="0"/>
              <a:t>Cylwik</a:t>
            </a:r>
            <a:r>
              <a:rPr lang="pl-PL" dirty="0" smtClean="0"/>
              <a:t>, Ela Kościukiewicz III 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716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Michałowo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Michałowo</a:t>
            </a:r>
            <a:r>
              <a:rPr lang="en-US" dirty="0"/>
              <a:t> </a:t>
            </a:r>
            <a:r>
              <a:rPr lang="pl-PL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a city in Poland located in the </a:t>
            </a:r>
            <a:r>
              <a:rPr lang="en-US" dirty="0" err="1"/>
              <a:t>Podlasie</a:t>
            </a:r>
            <a:r>
              <a:rPr lang="en-US" dirty="0"/>
              <a:t> voivodship, in the </a:t>
            </a:r>
            <a:r>
              <a:rPr lang="en-US" dirty="0" err="1"/>
              <a:t>Białystok</a:t>
            </a:r>
            <a:r>
              <a:rPr lang="en-US" dirty="0"/>
              <a:t> </a:t>
            </a:r>
            <a:r>
              <a:rPr lang="en-US" dirty="0" err="1"/>
              <a:t>poviat</a:t>
            </a:r>
            <a:r>
              <a:rPr lang="en-US" dirty="0"/>
              <a:t>, in the </a:t>
            </a:r>
            <a:r>
              <a:rPr lang="en-US" dirty="0" err="1"/>
              <a:t>Michałowo</a:t>
            </a:r>
            <a:r>
              <a:rPr lang="en-US" dirty="0"/>
              <a:t> </a:t>
            </a:r>
            <a:r>
              <a:rPr lang="en-US" dirty="0" smtClean="0"/>
              <a:t>commune</a:t>
            </a:r>
            <a:r>
              <a:rPr lang="pl-PL" dirty="0" smtClean="0"/>
              <a:t>. </a:t>
            </a:r>
            <a:r>
              <a:rPr lang="pl-PL" dirty="0" err="1" smtClean="0"/>
              <a:t>About</a:t>
            </a:r>
            <a:r>
              <a:rPr lang="pl-PL" dirty="0" smtClean="0"/>
              <a:t> 3000 </a:t>
            </a:r>
            <a:r>
              <a:rPr lang="pl-PL" dirty="0" err="1" smtClean="0"/>
              <a:t>people</a:t>
            </a:r>
            <a:r>
              <a:rPr lang="pl-PL" dirty="0" smtClean="0"/>
              <a:t> live in Michałowo. The </a:t>
            </a:r>
            <a:r>
              <a:rPr lang="pl-PL" dirty="0" err="1" smtClean="0"/>
              <a:t>mayor</a:t>
            </a:r>
            <a:r>
              <a:rPr lang="pl-PL" dirty="0" smtClean="0"/>
              <a:t> of Michałowo </a:t>
            </a:r>
            <a:r>
              <a:rPr lang="pl-PL" dirty="0" err="1" smtClean="0"/>
              <a:t>is</a:t>
            </a:r>
            <a:r>
              <a:rPr lang="pl-PL" dirty="0" smtClean="0"/>
              <a:t> Włodzimierz </a:t>
            </a:r>
            <a:r>
              <a:rPr lang="pl-PL" dirty="0" err="1" smtClean="0"/>
              <a:t>Konończuk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987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66800"/>
          </a:xfrm>
        </p:spPr>
        <p:txBody>
          <a:bodyPr/>
          <a:lstStyle/>
          <a:p>
            <a:r>
              <a:rPr lang="pl-PL" dirty="0" err="1" smtClean="0"/>
              <a:t>History</a:t>
            </a:r>
            <a:r>
              <a:rPr lang="pl-PL" dirty="0" smtClean="0"/>
              <a:t> of Michałowo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 name </a:t>
            </a:r>
            <a:r>
              <a:rPr lang="en-US" dirty="0" err="1"/>
              <a:t>Michałowo</a:t>
            </a:r>
            <a:r>
              <a:rPr lang="en-US" dirty="0"/>
              <a:t> derives from </a:t>
            </a:r>
            <a:r>
              <a:rPr lang="en-US" dirty="0" err="1"/>
              <a:t>Seweryn</a:t>
            </a:r>
            <a:r>
              <a:rPr lang="en-US" dirty="0"/>
              <a:t> </a:t>
            </a:r>
            <a:r>
              <a:rPr lang="en-US" dirty="0" err="1"/>
              <a:t>Michałowski</a:t>
            </a:r>
            <a:r>
              <a:rPr lang="en-US" dirty="0"/>
              <a:t>, the founder of the factory colony on the right bank of the </a:t>
            </a:r>
            <a:r>
              <a:rPr lang="en-US" dirty="0" err="1"/>
              <a:t>Supraśl</a:t>
            </a:r>
            <a:r>
              <a:rPr lang="en-US" dirty="0"/>
              <a:t> river, in </a:t>
            </a:r>
            <a:r>
              <a:rPr lang="en-US" dirty="0" smtClean="0"/>
              <a:t>1832.</a:t>
            </a:r>
            <a:r>
              <a:rPr lang="pl-PL" dirty="0"/>
              <a:t> </a:t>
            </a:r>
            <a:r>
              <a:rPr lang="en-US" dirty="0" smtClean="0"/>
              <a:t>In </a:t>
            </a:r>
            <a:r>
              <a:rPr lang="en-US" dirty="0"/>
              <a:t>1865 </a:t>
            </a:r>
            <a:r>
              <a:rPr lang="en-US" dirty="0" err="1"/>
              <a:t>Michałowo</a:t>
            </a:r>
            <a:r>
              <a:rPr lang="en-US" dirty="0"/>
              <a:t> became the property of von </a:t>
            </a:r>
            <a:r>
              <a:rPr lang="en-US" dirty="0" err="1"/>
              <a:t>Minkwitz</a:t>
            </a:r>
            <a:r>
              <a:rPr lang="en-US" dirty="0"/>
              <a:t> after </a:t>
            </a:r>
            <a:r>
              <a:rPr lang="en-US" dirty="0" err="1"/>
              <a:t>Michałowski</a:t>
            </a:r>
            <a:r>
              <a:rPr lang="en-US" dirty="0"/>
              <a:t> was sent to Siberia. </a:t>
            </a:r>
            <a:br>
              <a:rPr lang="en-US" dirty="0"/>
            </a:br>
            <a:r>
              <a:rPr lang="en-US" dirty="0"/>
              <a:t>During the Second World War, </a:t>
            </a:r>
            <a:r>
              <a:rPr lang="en-US" dirty="0" err="1" smtClean="0"/>
              <a:t>Michał</a:t>
            </a:r>
            <a:r>
              <a:rPr lang="pl-PL" dirty="0" smtClean="0"/>
              <a:t>owo</a:t>
            </a:r>
            <a:r>
              <a:rPr lang="en-US" dirty="0" smtClean="0"/>
              <a:t> </a:t>
            </a:r>
            <a:r>
              <a:rPr lang="en-US" dirty="0"/>
              <a:t>was administrated by the famous mayor Paul </a:t>
            </a:r>
            <a:r>
              <a:rPr lang="en-US" dirty="0" err="1"/>
              <a:t>Malzer</a:t>
            </a:r>
            <a:r>
              <a:rPr lang="en-US" dirty="0"/>
              <a:t>, nicknamed "</a:t>
            </a:r>
            <a:r>
              <a:rPr lang="en-US" dirty="0" smtClean="0"/>
              <a:t>Bloody„</a:t>
            </a:r>
            <a:r>
              <a:rPr lang="pl-PL" dirty="0" smtClean="0"/>
              <a:t>. </a:t>
            </a:r>
            <a:r>
              <a:rPr lang="en-US" dirty="0" smtClean="0"/>
              <a:t>He </a:t>
            </a:r>
            <a:r>
              <a:rPr lang="en-US" dirty="0"/>
              <a:t>was tried and sentenced to death after the war in Bialystok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1941, the Germans created a ghetto for Jews in </a:t>
            </a:r>
            <a:r>
              <a:rPr lang="en-US" dirty="0" err="1" smtClean="0"/>
              <a:t>Michał</a:t>
            </a:r>
            <a:r>
              <a:rPr lang="pl-PL" dirty="0" smtClean="0"/>
              <a:t>owo. </a:t>
            </a:r>
            <a:r>
              <a:rPr lang="pl-PL" dirty="0"/>
              <a:t>Michałowo </a:t>
            </a:r>
            <a:r>
              <a:rPr lang="pl-PL" dirty="0" err="1"/>
              <a:t>became</a:t>
            </a:r>
            <a:r>
              <a:rPr lang="pl-PL" dirty="0"/>
              <a:t> </a:t>
            </a:r>
            <a:r>
              <a:rPr lang="pl-PL" dirty="0" err="1"/>
              <a:t>city</a:t>
            </a:r>
            <a:r>
              <a:rPr lang="pl-PL" dirty="0"/>
              <a:t> in 2009. </a:t>
            </a:r>
          </a:p>
        </p:txBody>
      </p:sp>
    </p:spTree>
    <p:extLst>
      <p:ext uri="{BB962C8B-B14F-4D97-AF65-F5344CB8AC3E}">
        <p14:creationId xmlns:p14="http://schemas.microsoft.com/office/powerpoint/2010/main" val="405838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Interesting</a:t>
            </a:r>
            <a:r>
              <a:rPr lang="pl-PL" dirty="0" smtClean="0"/>
              <a:t> </a:t>
            </a:r>
            <a:r>
              <a:rPr lang="pl-PL" dirty="0" err="1" smtClean="0"/>
              <a:t>places</a:t>
            </a:r>
            <a:r>
              <a:rPr lang="pl-PL" dirty="0" smtClean="0"/>
              <a:t> in Michałowo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97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Orthodox church of St. </a:t>
            </a:r>
            <a:r>
              <a:rPr lang="en-US" dirty="0" smtClean="0"/>
              <a:t>Nicholas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dirty="0" err="1" smtClean="0"/>
              <a:t>Orthodox</a:t>
            </a:r>
            <a:r>
              <a:rPr lang="pl-PL" dirty="0" smtClean="0"/>
              <a:t> </a:t>
            </a:r>
            <a:r>
              <a:rPr lang="pl-PL" dirty="0" err="1" smtClean="0"/>
              <a:t>church</a:t>
            </a:r>
            <a:r>
              <a:rPr lang="pl-PL" dirty="0" smtClean="0"/>
              <a:t> of </a:t>
            </a:r>
            <a:r>
              <a:rPr lang="pl-PL" dirty="0" err="1" smtClean="0"/>
              <a:t>st.Nicholas</a:t>
            </a:r>
            <a:r>
              <a:rPr lang="pl-PL" dirty="0" smtClean="0"/>
              <a:t> -</a:t>
            </a:r>
            <a:r>
              <a:rPr lang="en-US" dirty="0" smtClean="0"/>
              <a:t>The </a:t>
            </a:r>
            <a:r>
              <a:rPr lang="pl-PL" dirty="0" err="1" smtClean="0"/>
              <a:t>buildnig</a:t>
            </a:r>
            <a:r>
              <a:rPr lang="pl-PL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located at </a:t>
            </a:r>
            <a:r>
              <a:rPr lang="en-US" dirty="0" err="1"/>
              <a:t>Młynowa</a:t>
            </a:r>
            <a:r>
              <a:rPr lang="en-US" dirty="0"/>
              <a:t> street. It is a wooden temple on a stone foundation, built in 1907-1908, consecrated in September 1908 by the Archbishop of Grodno and </a:t>
            </a:r>
            <a:r>
              <a:rPr lang="en-US" dirty="0" err="1"/>
              <a:t>Brzesko</a:t>
            </a:r>
            <a:r>
              <a:rPr lang="en-US" dirty="0"/>
              <a:t> </a:t>
            </a:r>
            <a:r>
              <a:rPr lang="en-US" dirty="0" err="1"/>
              <a:t>Michał</a:t>
            </a:r>
            <a:r>
              <a:rPr lang="en-US" dirty="0"/>
              <a:t>. It has three galleries (which give the building the shape of a cross). There are 5 domes above the nave - one large and four smaller ones. In front of the tower-belfry with a height of 31 m, topped with a pyramidal cupola with a dome.</a:t>
            </a: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2050" name="Picture 2" descr="C:\Users\EWA\Desktop\800px-Michałowo_-_Orthodox_church_of_St._Nicholas_05_mo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3212976"/>
            <a:ext cx="2438400" cy="25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18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Church of Divine Providence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Church </a:t>
            </a:r>
            <a:r>
              <a:rPr lang="en-US" dirty="0"/>
              <a:t>of Divine Providence in </a:t>
            </a:r>
            <a:r>
              <a:rPr lang="en-US" dirty="0" err="1" smtClean="0"/>
              <a:t>Michał</a:t>
            </a:r>
            <a:r>
              <a:rPr lang="pl-PL" dirty="0" smtClean="0"/>
              <a:t>owo</a:t>
            </a:r>
            <a:r>
              <a:rPr lang="en-US" dirty="0" smtClean="0"/>
              <a:t> </a:t>
            </a:r>
            <a:r>
              <a:rPr lang="pl-PL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Roman Catholic parish church in the city of </a:t>
            </a:r>
            <a:r>
              <a:rPr lang="en-US" dirty="0" err="1"/>
              <a:t>Michałowo</a:t>
            </a:r>
            <a:r>
              <a:rPr lang="en-US" dirty="0"/>
              <a:t>, in the </a:t>
            </a:r>
            <a:r>
              <a:rPr lang="en-US" dirty="0" err="1"/>
              <a:t>Podlasie</a:t>
            </a:r>
            <a:r>
              <a:rPr lang="en-US" dirty="0"/>
              <a:t> voivodship. It belongs to </a:t>
            </a:r>
            <a:r>
              <a:rPr lang="en-US" dirty="0" err="1"/>
              <a:t>Białystok</a:t>
            </a:r>
            <a:r>
              <a:rPr lang="en-US" dirty="0"/>
              <a:t> - </a:t>
            </a:r>
            <a:r>
              <a:rPr lang="en-US" dirty="0" err="1"/>
              <a:t>Dojlidy</a:t>
            </a:r>
            <a:r>
              <a:rPr lang="en-US" dirty="0"/>
              <a:t> deanery of the </a:t>
            </a:r>
            <a:r>
              <a:rPr lang="en-US" dirty="0" err="1"/>
              <a:t>Białystok</a:t>
            </a:r>
            <a:r>
              <a:rPr lang="en-US" dirty="0"/>
              <a:t> Archdiocese.</a:t>
            </a:r>
            <a:endParaRPr lang="pl-PL" dirty="0"/>
          </a:p>
        </p:txBody>
      </p:sp>
      <p:pic>
        <p:nvPicPr>
          <p:cNvPr id="3074" name="Picture 2" descr="C:\Users\EWA\Desktop\Michałowo_-_Church_of_Providence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2448272" cy="366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39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C:\Users\EWA\Desktop\55c19aeada4ed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2492896"/>
            <a:ext cx="5770140" cy="384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18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Lake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C:\Users\EWA\Desktop\0x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46919"/>
            <a:ext cx="5350332" cy="357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36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Town hall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C:\Users\EWA\Desktop\ratusz_w_michalowie_no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8"/>
            <a:ext cx="489110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424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Złożony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152</Words>
  <Application>Microsoft Office PowerPoint</Application>
  <PresentationFormat>Pokaz na ekranie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Wielkomiejski</vt:lpstr>
      <vt:lpstr>Michałowo</vt:lpstr>
      <vt:lpstr>Michałowo</vt:lpstr>
      <vt:lpstr>History of Michałowo</vt:lpstr>
      <vt:lpstr>Interesting places in Michałowo</vt:lpstr>
      <vt:lpstr> Orthodox church of St. Nicholas</vt:lpstr>
      <vt:lpstr> Church of Divine Providence </vt:lpstr>
      <vt:lpstr>Park</vt:lpstr>
      <vt:lpstr>Lake</vt:lpstr>
      <vt:lpstr>Town hall</vt:lpstr>
      <vt:lpstr>Swimming Pool</vt:lpstr>
      <vt:lpstr>Thanks for watching ! Materials taken from Wikipedia, private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Michałowo</dc:title>
  <dc:creator>EWA</dc:creator>
  <cp:lastModifiedBy>iwonajar</cp:lastModifiedBy>
  <cp:revision>9</cp:revision>
  <dcterms:created xsi:type="dcterms:W3CDTF">2018-03-03T18:30:05Z</dcterms:created>
  <dcterms:modified xsi:type="dcterms:W3CDTF">2018-07-30T14:11:37Z</dcterms:modified>
</cp:coreProperties>
</file>