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B72C-43A4-4D5B-BF63-EB34D7C3E96B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C5C7-49EB-43B5-8211-BCF7E540AA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63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B72C-43A4-4D5B-BF63-EB34D7C3E96B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C5C7-49EB-43B5-8211-BCF7E540AA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43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B72C-43A4-4D5B-BF63-EB34D7C3E96B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C5C7-49EB-43B5-8211-BCF7E540AA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03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B72C-43A4-4D5B-BF63-EB34D7C3E96B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C5C7-49EB-43B5-8211-BCF7E540AA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44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B72C-43A4-4D5B-BF63-EB34D7C3E96B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C5C7-49EB-43B5-8211-BCF7E540AA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65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B72C-43A4-4D5B-BF63-EB34D7C3E96B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C5C7-49EB-43B5-8211-BCF7E540AA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1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B72C-43A4-4D5B-BF63-EB34D7C3E96B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C5C7-49EB-43B5-8211-BCF7E540AA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12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B72C-43A4-4D5B-BF63-EB34D7C3E96B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C5C7-49EB-43B5-8211-BCF7E540AA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22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B72C-43A4-4D5B-BF63-EB34D7C3E96B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C5C7-49EB-43B5-8211-BCF7E540AA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86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B72C-43A4-4D5B-BF63-EB34D7C3E96B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C5C7-49EB-43B5-8211-BCF7E540AA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58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B72C-43A4-4D5B-BF63-EB34D7C3E96B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C5C7-49EB-43B5-8211-BCF7E540AA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99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AB72C-43A4-4D5B-BF63-EB34D7C3E96B}" type="datetimeFigureOut">
              <a:rPr lang="pl-PL" smtClean="0"/>
              <a:t>2018-06-14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7C5C7-49EB-43B5-8211-BCF7E540AA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168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59109" y="-136810"/>
            <a:ext cx="9144000" cy="2387600"/>
          </a:xfrm>
        </p:spPr>
        <p:txBody>
          <a:bodyPr/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POKAZ BANIEK MYDLANYCH 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79226" y="2981948"/>
            <a:ext cx="5416446" cy="2515694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MOTYLKI Z OKAZJI DNIA DZIECKA UCZESNICZYŁY W INTERAKTYWNYM POKAZIE BANIEK MYDLANYC – MIAŁY MOŻLIOWOŚĆ ZOBACZYĆ DUŻE BAŃKI, BAŃKI OGNIOWE, DYMNE. DZIECI SAME  MIAŁY MOŻLIWOŚĆ ZROBIENIA BANIEK ORAZ ZAMYKANE BYŁY W GIGANTYCZNYCH BAŃKACH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31" y="2742106"/>
            <a:ext cx="4227539" cy="33756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962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2" y="0"/>
            <a:ext cx="51435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8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1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037" y="0"/>
            <a:ext cx="5122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3" y="0"/>
            <a:ext cx="51435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31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4" y="0"/>
            <a:ext cx="51435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774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61" y="0"/>
            <a:ext cx="51435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322" y="0"/>
            <a:ext cx="51435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5139" y="5411449"/>
            <a:ext cx="1473157" cy="156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4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" y="0"/>
            <a:ext cx="51435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018" y="-1"/>
            <a:ext cx="51435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09" y="5141627"/>
            <a:ext cx="1770309" cy="187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6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60" y="0"/>
            <a:ext cx="5024419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283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245">
            <a:off x="3798185" y="734518"/>
            <a:ext cx="3686019" cy="491469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6256">
            <a:off x="0" y="1514007"/>
            <a:ext cx="3878705" cy="517160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67" y="377541"/>
            <a:ext cx="2266950" cy="238125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3973">
            <a:off x="6897327" y="2036761"/>
            <a:ext cx="3341311" cy="445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7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55" y="0"/>
            <a:ext cx="51435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12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" y="0"/>
            <a:ext cx="51435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3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942" y="-18738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45" y="0"/>
            <a:ext cx="51435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78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47" y="14990"/>
            <a:ext cx="51435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87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84" y="0"/>
            <a:ext cx="5143500" cy="68580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684" y="0"/>
            <a:ext cx="5122069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987">
            <a:off x="-431000" y="-329783"/>
            <a:ext cx="479869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38</Words>
  <Application>Microsoft Office PowerPoint</Application>
  <PresentationFormat>Panoramiczny</PresentationFormat>
  <Paragraphs>2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Motyw pakietu Office</vt:lpstr>
      <vt:lpstr>POKAZ BANIEK MYDLANYCH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 Szczogryn</dc:creator>
  <cp:lastModifiedBy>Milena Maliszewska</cp:lastModifiedBy>
  <cp:revision>3</cp:revision>
  <dcterms:created xsi:type="dcterms:W3CDTF">2018-06-14T12:06:25Z</dcterms:created>
  <dcterms:modified xsi:type="dcterms:W3CDTF">2018-06-14T12:53:42Z</dcterms:modified>
</cp:coreProperties>
</file>