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/>
          <a:lstStyle/>
          <a:p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VŠIMLI STE SI, ŽE VAŠE DIEŤA:</a:t>
            </a:r>
            <a:endParaRPr lang="sk-SK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976664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70000"/>
              </a:lnSpc>
            </a:pP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nepokojne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vrtí, hraje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 rukami, pohybuje 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nohami?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schopné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pokojne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sedieť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od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vyžaduje (v škole,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jedle, v aute, v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kostole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sledovaní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televízie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pokojnej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vypracovávaní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domácich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úloh, v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reštaurácii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čakárni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...)?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ľahko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vyrušia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vonkajšie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podnety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 škole,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domácich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úloháchm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denných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povinnostiach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sledovaní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televízie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hraje samo, v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večernej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toalete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...)?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nedokáže </a:t>
            </a:r>
            <a:r>
              <a:rPr lang="cs-CZ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čakať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kým na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príde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 v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spoločenskej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veľkej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malej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cez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prestávky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škole?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 </a:t>
            </a:r>
            <a:r>
              <a:rPr lang="cs-CZ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odpovedá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otázku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skôr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bola dokončená – v škole, v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kostole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susedov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doma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...?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problémami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plní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inštrukcie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výzvy 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druhých?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problémy s 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udržaním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pozornosti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úlohách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hrách?</a:t>
            </a:r>
            <a:endParaRPr lang="sk-SK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prebieha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jednej </a:t>
            </a: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nedokončenej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k </a:t>
            </a:r>
            <a:r>
              <a:rPr lang="cs-CZ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druhej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</a:t>
            </a:r>
            <a:r>
              <a:rPr lang="cs-CZ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problémami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venuje</a:t>
            </a:r>
            <a:r>
              <a:rPr lang="cs-C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pokojným </a:t>
            </a:r>
            <a:r>
              <a:rPr lang="cs-CZ" sz="3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činnostiam</a:t>
            </a:r>
            <a:r>
              <a:rPr lang="cs-C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558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624736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 </a:t>
            </a: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príliš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urečnené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skáče do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reči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presadzuje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úkor druhého, ruší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ostatné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vyrušuje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súrodencov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vrstovníkov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spolužiakov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rodičov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učiteľov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nepočúva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stráca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nevyhnutné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splnenie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inej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zamestnáva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nebezpečnými 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aktivitami bez toho, aby si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uvedomilo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možné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dôsledky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jazdí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divoko na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bicykli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šplhá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nebezpečne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vysoko po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predmetoch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stále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behá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vyskakuje,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hádže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vecami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sú u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neho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časté úrazy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neporiadne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chaotické –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neporiadok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lavici, chaoticky pracuje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domácich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úlohách,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školskej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práci,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nemôže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nájsť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apatické, 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nemotivované?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problémami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prechádza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 jednej činnosti na </a:t>
            </a: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druhú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neprimerane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hlučné?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</a:pP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máva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denné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sny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zahľadí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prázdna –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 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dospelými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 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vrstovníkmi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spolužiakmi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súrodencami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 škole,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domácich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úlohách,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denných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činnostiach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sledovaní </a:t>
            </a:r>
            <a:r>
              <a:rPr lang="cs-CZ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televízie</a:t>
            </a:r>
            <a:r>
              <a:rPr lang="cs-CZ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...)?</a:t>
            </a: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sk-SK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1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sz="3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Potom je pravdepodobné, </a:t>
            </a:r>
            <a:r>
              <a:rPr lang="sk-SK" sz="4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 </a:t>
            </a:r>
            <a:r>
              <a:rPr lang="sk-SK" sz="40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</a:t>
            </a:r>
            <a:r>
              <a:rPr lang="sk-SK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dieťa trpí poruchou pozornosti spojenou s </a:t>
            </a:r>
            <a:r>
              <a:rPr lang="sk-SK" sz="4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hyperaktivitou</a:t>
            </a:r>
            <a:r>
              <a:rPr lang="sk-SK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endParaRPr lang="sk-SK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5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Urobte si orientačný dotazník!!!</a:t>
            </a:r>
            <a:endParaRPr lang="sk-SK" sz="35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Orientačný dotazník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>
                <a:solidFill>
                  <a:schemeClr val="tx2">
                    <a:lumMod val="50000"/>
                  </a:schemeClr>
                </a:solidFill>
              </a:rPr>
              <a:t>A.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Aspoň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štyri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z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nasledujúcich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symptómov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hyperaktivity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pretrvávajú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aspoň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šesť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mesiacov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takom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stupni,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ktorý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nezlučiteľný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s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vývinovou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úrovňou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dieťaťa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1.  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trepe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rukami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alebo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nohami, vrtí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na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stoličke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2.  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opúšťa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miesto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triede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alebo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situácii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ktorej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očakáva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že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zostane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sedieť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3.  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behá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dokola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situáciách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kedy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je to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      nevhodné;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4.  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nie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je schopné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pokojne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hrať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alebo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vykonávať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pokojné činnosti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voľnom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čase;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sz="1800" dirty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5.  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vyhŕkne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odpoveď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bez toho, aby si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vypočulo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celú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otázku;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6.   často má problémy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státí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rade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hrách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alebo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           skupinových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činnostiach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k-SK" sz="17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>
                <a:solidFill>
                  <a:schemeClr val="tx2">
                    <a:lumMod val="50000"/>
                  </a:schemeClr>
                </a:solidFill>
              </a:rPr>
              <a:t>B.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Najmenej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šesť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z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nasledujúcich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symptómov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musí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pretrvávať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najmenej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šesť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mesiacov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a to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takej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intenzite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ktorá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neprimeraná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daný stupeň vývinu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dieťaťa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1.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venuje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pozornosť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detailom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alebo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robí chyby z nedbanlivosti v školských úlohách a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ďalších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aktivitách;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2. často má problémy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koncentrácii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pozornosti na úlohy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alebo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hry;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3.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vyzerá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že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nepočúva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čo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mu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hovorí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4. často nepracuje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podľa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inštrukcií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nedokončí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prácu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má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neporiadok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na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svojom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mieste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svojich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veciach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pričom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tieto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prejavy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nie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sú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prejavmi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opozičného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správania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, vzdoru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alebo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nepochopenia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inštrukcií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5. často má problémy v organizovaní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svojich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úloh a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aktivít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6.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odďaľuje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plnenie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školských i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domácich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úloh,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ktoré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vyžadujú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intenzívne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mentálne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úsilie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7.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stráca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veci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nevyhnutné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pre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školu a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záujmové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aktivity;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8. často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nechá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rozptýliť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cudzími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podnetmi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nepatriacimi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k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veci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);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400050" lvl="1" indent="0">
              <a:buNone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9. často je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zábudlivé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 v 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denn</a:t>
            </a:r>
            <a:r>
              <a:rPr lang="sk-SK" sz="1800" dirty="0">
                <a:solidFill>
                  <a:schemeClr val="tx2">
                    <a:lumMod val="50000"/>
                  </a:schemeClr>
                </a:solidFill>
              </a:rPr>
              <a:t>ý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ch </a:t>
            </a:r>
            <a:r>
              <a:rPr lang="cs-CZ" sz="1800" dirty="0" err="1">
                <a:solidFill>
                  <a:schemeClr val="tx2">
                    <a:lumMod val="50000"/>
                  </a:schemeClr>
                </a:solidFill>
              </a:rPr>
              <a:t>činnostiach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k-SK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20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</TotalTime>
  <Words>144</Words>
  <Application>Microsoft Office PowerPoint</Application>
  <PresentationFormat>Prezentácia na obrazovke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Exekutíva</vt:lpstr>
      <vt:lpstr>VŠIMLI STE SI, ŽE VAŠE DIEŤA:</vt:lpstr>
      <vt:lpstr>Prezentácia programu PowerPoint</vt:lpstr>
      <vt:lpstr>Prezentácia programu PowerPoint</vt:lpstr>
      <vt:lpstr>Orientačný dotazník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VŠIMLI STE SI, ŽE VAŠE DIEŤA:</dc:title>
  <dc:creator>Lucia</dc:creator>
  <cp:lastModifiedBy>Lucia</cp:lastModifiedBy>
  <cp:revision>8</cp:revision>
  <dcterms:created xsi:type="dcterms:W3CDTF">2014-05-08T12:22:52Z</dcterms:created>
  <dcterms:modified xsi:type="dcterms:W3CDTF">2018-01-28T09:03:50Z</dcterms:modified>
</cp:coreProperties>
</file>