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D4A266-CE3C-4AC9-9F9C-29D7B04F0DCF}" type="datetimeFigureOut">
              <a:rPr lang="pl-PL" smtClean="0"/>
              <a:t>2017-10-24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D7C819F-F5F4-4B16-8716-AD022A4A0F7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Wolno, szybciej, coraz szybciej…</a:t>
            </a:r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3685032"/>
            <a:ext cx="7811208" cy="1040112"/>
          </a:xfrm>
        </p:spPr>
        <p:txBody>
          <a:bodyPr>
            <a:normAutofit/>
          </a:bodyPr>
          <a:lstStyle/>
          <a:p>
            <a:pPr algn="ctr"/>
            <a:r>
              <a:rPr lang="pl-PL" sz="4400" u="sng" dirty="0" smtClean="0">
                <a:solidFill>
                  <a:srgbClr val="C00000"/>
                </a:solidFill>
              </a:rPr>
              <a:t>TEMAT</a:t>
            </a:r>
            <a:endParaRPr lang="pl-PL" sz="44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niec Z Szablami Z ''Gejane'' - A.Chaczaturia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5696" y="3140968"/>
            <a:ext cx="609600" cy="60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Jakie tempo mają poszczególne utwory?</a:t>
            </a:r>
            <a:endParaRPr lang="pl-PL" dirty="0"/>
          </a:p>
        </p:txBody>
      </p:sp>
      <p:pic>
        <p:nvPicPr>
          <p:cNvPr id="5" name="Edward Grieg Poranek ze suity PEER GYNT op.46  - i Most Karola w Pradze o porank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Światło księżyca - Claude Debussy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6176" y="2996952"/>
            <a:ext cx="609600" cy="609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114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4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Służy do dokładnego odmierzania tempa jest to przyrząd wynaleziony na początku XIX wieku.</a:t>
            </a:r>
          </a:p>
          <a:p>
            <a:r>
              <a:rPr lang="pl-PL" dirty="0" smtClean="0"/>
              <a:t>Jego miarowe uderzenia, których częstotliwość można regulować, precyzyjnie wyznaczają tempo.</a:t>
            </a:r>
          </a:p>
          <a:p>
            <a:r>
              <a:rPr lang="pl-PL" dirty="0" smtClean="0"/>
              <a:t>Obecnie używa się metronomów elektronicznych, a nawet internetowych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METRONOM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25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W muzyce TEMPO to szybkość wykonywania utworu</a:t>
            </a:r>
            <a:endParaRPr lang="pl-PL" sz="36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DEFININICJA TEMPA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46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 To tempo i jego zmiany. Termin agogika pochodzi  od greckiego słowa </a:t>
            </a:r>
            <a:r>
              <a:rPr lang="pl-PL" dirty="0" err="1" smtClean="0"/>
              <a:t>agoge</a:t>
            </a:r>
            <a:r>
              <a:rPr lang="pl-PL" dirty="0" smtClean="0"/>
              <a:t>, czyli ,,prowadzenie, ruch”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AGOGIKA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25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BARDZO WOLNO (largo)</a:t>
            </a:r>
          </a:p>
          <a:p>
            <a:r>
              <a:rPr lang="pl-PL" b="1" dirty="0" smtClean="0"/>
              <a:t>POWOLI (lento)</a:t>
            </a:r>
          </a:p>
          <a:p>
            <a:r>
              <a:rPr lang="pl-PL" b="1" dirty="0" smtClean="0"/>
              <a:t>DOŚĆ WOLNO (adagio)</a:t>
            </a:r>
          </a:p>
          <a:p>
            <a:endParaRPr lang="pl-PL" dirty="0"/>
          </a:p>
          <a:p>
            <a:endParaRPr lang="pl-PL" dirty="0" smtClean="0"/>
          </a:p>
          <a:p>
            <a:pPr marL="0" indent="0" algn="ctr">
              <a:buNone/>
            </a:pPr>
            <a:r>
              <a:rPr lang="pl-PL" sz="5400" u="sng" dirty="0" smtClean="0"/>
              <a:t>WOLNE</a:t>
            </a:r>
            <a:endParaRPr lang="pl-PL" sz="5400" u="sng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TEMPA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065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W </a:t>
            </a:r>
            <a:r>
              <a:rPr lang="pl-PL" b="1" dirty="0"/>
              <a:t>T</a:t>
            </a:r>
            <a:r>
              <a:rPr lang="pl-PL" b="1" dirty="0" smtClean="0"/>
              <a:t>EMPIE SPOKOJNEGO KROKU (andante)</a:t>
            </a:r>
          </a:p>
          <a:p>
            <a:r>
              <a:rPr lang="pl-PL" b="1" dirty="0" smtClean="0"/>
              <a:t>UMIARKOWANIE (moderato)</a:t>
            </a:r>
          </a:p>
          <a:p>
            <a:r>
              <a:rPr lang="pl-PL" b="1" dirty="0" smtClean="0"/>
              <a:t>DOŚĆ SZYBKO (allegretto)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marL="0" indent="0" algn="ctr">
              <a:buNone/>
            </a:pPr>
            <a:r>
              <a:rPr lang="pl-PL" sz="4800" u="sng" dirty="0" smtClean="0"/>
              <a:t>UMIARKOWANE</a:t>
            </a:r>
            <a:endParaRPr lang="pl-PL" sz="4800" u="sng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TEMPA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858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SZYBKO (allegro)</a:t>
            </a:r>
          </a:p>
          <a:p>
            <a:r>
              <a:rPr lang="pl-PL" dirty="0" smtClean="0"/>
              <a:t>PRĘDKO (vivace)</a:t>
            </a:r>
          </a:p>
          <a:p>
            <a:r>
              <a:rPr lang="pl-PL" dirty="0" smtClean="0"/>
              <a:t>SZYBKO Z OŻYWIENIEM (presto)</a:t>
            </a:r>
          </a:p>
          <a:p>
            <a:endParaRPr lang="pl-PL" dirty="0"/>
          </a:p>
          <a:p>
            <a:endParaRPr lang="pl-PL" dirty="0" smtClean="0"/>
          </a:p>
          <a:p>
            <a:pPr marL="0" indent="0" algn="ctr">
              <a:buNone/>
            </a:pPr>
            <a:r>
              <a:rPr lang="pl-PL" sz="4800" u="sng" dirty="0" smtClean="0"/>
              <a:t>SZYBKIE</a:t>
            </a:r>
            <a:endParaRPr lang="pl-PL" sz="4800" u="sng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TEMPA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34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STOPNIOWO PRZYSZPIESZAJĄC (</a:t>
            </a:r>
            <a:r>
              <a:rPr lang="pl-PL" b="1" dirty="0" err="1" smtClean="0"/>
              <a:t>accel</a:t>
            </a:r>
            <a:r>
              <a:rPr lang="pl-PL" b="1" dirty="0" smtClean="0"/>
              <a:t>)</a:t>
            </a:r>
          </a:p>
          <a:p>
            <a:r>
              <a:rPr lang="pl-PL" b="1" dirty="0" smtClean="0"/>
              <a:t>STOPNIOWO ZWALNIAJĄC (</a:t>
            </a:r>
            <a:r>
              <a:rPr lang="pl-PL" b="1" dirty="0" err="1" smtClean="0"/>
              <a:t>rall</a:t>
            </a:r>
            <a:r>
              <a:rPr lang="pl-PL" b="1" dirty="0" smtClean="0"/>
              <a:t>)</a:t>
            </a:r>
          </a:p>
          <a:p>
            <a:endParaRPr lang="pl-PL" dirty="0"/>
          </a:p>
          <a:p>
            <a:endParaRPr lang="pl-PL" dirty="0" smtClean="0"/>
          </a:p>
          <a:p>
            <a:pPr marL="0" indent="0" algn="ctr">
              <a:buNone/>
            </a:pPr>
            <a:r>
              <a:rPr lang="pl-PL" sz="4800" u="sng" dirty="0" smtClean="0"/>
              <a:t>ZMIANY TEMPA</a:t>
            </a:r>
            <a:endParaRPr lang="pl-PL" sz="4800" u="sng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RODZAJE TEMPA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36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Z języka włoskiego moderato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,,SZYBKO”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39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Z języka włoskiego lento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,,POWOLI”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397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arda oprawa">
  <a:themeElements>
    <a:clrScheme name="Twarda opraw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warda opraw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warda opraw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301</TotalTime>
  <Words>165</Words>
  <Application>Microsoft Office PowerPoint</Application>
  <PresentationFormat>Pokaz na ekranie (4:3)</PresentationFormat>
  <Paragraphs>43</Paragraphs>
  <Slides>11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Twarda oprawa</vt:lpstr>
      <vt:lpstr>Wolno, szybciej, coraz szybciej…  </vt:lpstr>
      <vt:lpstr>DEFININICJA TEMPA</vt:lpstr>
      <vt:lpstr>AGOGIKA</vt:lpstr>
      <vt:lpstr>RODZAJE TEMPA</vt:lpstr>
      <vt:lpstr>RODZAJE TEMPA</vt:lpstr>
      <vt:lpstr>RODZAJE TEMPA</vt:lpstr>
      <vt:lpstr>RODZAJE TEMPA</vt:lpstr>
      <vt:lpstr>,,SZYBKO”</vt:lpstr>
      <vt:lpstr>,,POWOLI”</vt:lpstr>
      <vt:lpstr>Jakie tempo mają poszczególne utwory?</vt:lpstr>
      <vt:lpstr>METRONOM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Wolno, szybciej, coraz szybciej…</dc:title>
  <dc:creator>Wiola</dc:creator>
  <cp:lastModifiedBy>Wiola</cp:lastModifiedBy>
  <cp:revision>13</cp:revision>
  <dcterms:created xsi:type="dcterms:W3CDTF">2017-10-23T13:20:45Z</dcterms:created>
  <dcterms:modified xsi:type="dcterms:W3CDTF">2017-10-24T07:18:06Z</dcterms:modified>
</cp:coreProperties>
</file>