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40812-537A-4AAD-A659-4DBA0BC4EE4E}" type="datetimeFigureOut">
              <a:rPr lang="pl-PL" smtClean="0"/>
              <a:t>2018-01-28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56C4F-A34F-4B65-9C0E-61AFDA1229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302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6C4F-A34F-4B65-9C0E-61AFDA12294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55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4FCD-7529-48E0-9CA0-180526ADA7F5}" type="datetimeFigureOut">
              <a:rPr lang="pl-PL" smtClean="0"/>
              <a:t>2018-01-28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B1D-84DB-4112-8CF2-4FB553F223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21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4FCD-7529-48E0-9CA0-180526ADA7F5}" type="datetimeFigureOut">
              <a:rPr lang="pl-PL" smtClean="0"/>
              <a:t>2018-01-28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B1D-84DB-4112-8CF2-4FB553F223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291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4FCD-7529-48E0-9CA0-180526ADA7F5}" type="datetimeFigureOut">
              <a:rPr lang="pl-PL" smtClean="0"/>
              <a:t>2018-01-28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B1D-84DB-4112-8CF2-4FB553F223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653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4FCD-7529-48E0-9CA0-180526ADA7F5}" type="datetimeFigureOut">
              <a:rPr lang="pl-PL" smtClean="0"/>
              <a:t>2018-01-28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B1D-84DB-4112-8CF2-4FB553F223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356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4FCD-7529-48E0-9CA0-180526ADA7F5}" type="datetimeFigureOut">
              <a:rPr lang="pl-PL" smtClean="0"/>
              <a:t>2018-01-28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B1D-84DB-4112-8CF2-4FB553F223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832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4FCD-7529-48E0-9CA0-180526ADA7F5}" type="datetimeFigureOut">
              <a:rPr lang="pl-PL" smtClean="0"/>
              <a:t>2018-01-28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B1D-84DB-4112-8CF2-4FB553F223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115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4FCD-7529-48E0-9CA0-180526ADA7F5}" type="datetimeFigureOut">
              <a:rPr lang="pl-PL" smtClean="0"/>
              <a:t>2018-01-28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B1D-84DB-4112-8CF2-4FB553F223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283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4FCD-7529-48E0-9CA0-180526ADA7F5}" type="datetimeFigureOut">
              <a:rPr lang="pl-PL" smtClean="0"/>
              <a:t>2018-01-28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B1D-84DB-4112-8CF2-4FB553F223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524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4FCD-7529-48E0-9CA0-180526ADA7F5}" type="datetimeFigureOut">
              <a:rPr lang="pl-PL" smtClean="0"/>
              <a:t>2018-01-28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B1D-84DB-4112-8CF2-4FB553F223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11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4FCD-7529-48E0-9CA0-180526ADA7F5}" type="datetimeFigureOut">
              <a:rPr lang="pl-PL" smtClean="0"/>
              <a:t>2018-01-28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B1D-84DB-4112-8CF2-4FB553F223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985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4FCD-7529-48E0-9CA0-180526ADA7F5}" type="datetimeFigureOut">
              <a:rPr lang="pl-PL" smtClean="0"/>
              <a:t>2018-01-28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B1D-84DB-4112-8CF2-4FB553F223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66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94FCD-7529-48E0-9CA0-180526ADA7F5}" type="datetimeFigureOut">
              <a:rPr lang="pl-PL" smtClean="0"/>
              <a:t>2018-01-28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FAB1D-84DB-4112-8CF2-4FB553F223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985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4149080"/>
            <a:ext cx="7772400" cy="1902073"/>
          </a:xfrm>
        </p:spPr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Warsztaty Bożonarodzeniowe</a:t>
            </a:r>
            <a:br>
              <a:rPr lang="pl-PL" b="1" dirty="0" smtClean="0">
                <a:solidFill>
                  <a:srgbClr val="C00000"/>
                </a:solidFill>
              </a:rPr>
            </a:br>
            <a:r>
              <a:rPr lang="pl-PL" b="1" dirty="0" smtClean="0">
                <a:solidFill>
                  <a:srgbClr val="C00000"/>
                </a:solidFill>
              </a:rPr>
              <a:t>u Tygrysków</a:t>
            </a:r>
            <a:endParaRPr lang="pl-P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7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382000" cy="136815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 grudnia w naszej sali odbyły się  „Warsztaty Pierniczkowe”. </a:t>
            </a:r>
            <a:b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Spotkanie rozpoczęliśmy jednak od krótkiego wstępu,</a:t>
            </a:r>
            <a:b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przygotowanego przez dzieci.</a:t>
            </a:r>
            <a:b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1" name="Picture 3" descr="C:\Users\mizdebski\Desktop\IMG_20171219_163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416824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20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096344" cy="3629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Znalezione obrazy dla zapytania tło świę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6" descr="Znalezione obrazy dla zapytania tło świę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80" name="Picture 8" descr="C:\Users\mizdebski\Desktop\IMG_20171219_163609_H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mizdebski\Desktop\20171219_1641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5632177" cy="3168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zdebski\Desktop\IMG_20171219_163606_H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616624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zdebski\Desktop\20171219_1636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6647724" cy="3739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28184" y="274638"/>
            <a:ext cx="2458616" cy="2362274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Maluszki mówiły wierszyki, śpiewały, tańczyły.</a:t>
            </a:r>
            <a:b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jak zawsze świetnie sobie poradziły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</a:t>
            </a: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2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6767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D:\DCIM\100MSDCF\DSC045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36" y="476672"/>
            <a:ext cx="383992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CIM\100MSDCF\DSC046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2313" y="3557875"/>
            <a:ext cx="3647923" cy="2952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CIM\100MSDCF\DSC045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76" y="3765343"/>
            <a:ext cx="4122998" cy="3092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2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600400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:\DCIM\100MSDCF\DSC045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614"/>
            <a:ext cx="4075094" cy="2786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DCIM\100MSDCF\DSC045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8" y="490637"/>
            <a:ext cx="4205294" cy="3154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CIM\100MSDCF\DSC045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14" y="4370696"/>
            <a:ext cx="3298252" cy="2474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0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CIM\100MSDCF\DSC046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64832" y="631912"/>
            <a:ext cx="3744416" cy="3289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CIM\100MSDCF\DSC045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049687"/>
            <a:ext cx="3797075" cy="2808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CIM\100MSDCF\DSC045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6" y="3573016"/>
            <a:ext cx="4847188" cy="3132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CIM\100MSDCF\DSC046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72" y="575734"/>
            <a:ext cx="4320480" cy="290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1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DCIM\100MSDCF\DSC04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69072" y="3758174"/>
            <a:ext cx="2883302" cy="2882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CIM\100MSDCF\DSC045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6522269" cy="3578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DCIM\100MSDCF\DSC046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80759" y="2982985"/>
            <a:ext cx="3879024" cy="3600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DCIM\100MSDCF\DSC046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8692" y="4035592"/>
            <a:ext cx="2775840" cy="2383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8159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11</Words>
  <Application>Microsoft Office PowerPoint</Application>
  <PresentationFormat>Pokaz na ekranie (4:3)</PresentationFormat>
  <Paragraphs>4</Paragraphs>
  <Slides>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Warsztaty Bożonarodzeniowe u Tygrysków</vt:lpstr>
      <vt:lpstr> 19 grudnia w naszej sali odbyły się  „Warsztaty Pierniczkowe”.  Spotkanie rozpoczęliśmy jednak od krótkiego wstępu, przygotowanego przez dzieci. </vt:lpstr>
      <vt:lpstr>Prezentacja programu PowerPoint</vt:lpstr>
      <vt:lpstr>Maluszki mówiły wierszyki, śpiewały, tańczyły. I jak zawsze świetnie sobie poradziły 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Bożonarodzeniowe Tygrysków</dc:title>
  <dc:creator>Marcin Izdebski</dc:creator>
  <cp:lastModifiedBy>Marcin Izdebski</cp:lastModifiedBy>
  <cp:revision>11</cp:revision>
  <dcterms:created xsi:type="dcterms:W3CDTF">2018-01-16T15:41:14Z</dcterms:created>
  <dcterms:modified xsi:type="dcterms:W3CDTF">2018-01-28T12:59:40Z</dcterms:modified>
</cp:coreProperties>
</file>