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9" r:id="rId2"/>
    <p:sldId id="313" r:id="rId3"/>
    <p:sldId id="307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4"/>
    <p:restoredTop sz="93069"/>
  </p:normalViewPr>
  <p:slideViewPr>
    <p:cSldViewPr>
      <p:cViewPr varScale="1">
        <p:scale>
          <a:sx n="68" d="100"/>
          <a:sy n="68" d="100"/>
        </p:scale>
        <p:origin x="15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8F0D9-DB4F-6F46-A354-F2FA9F32E22D}" type="datetimeFigureOut">
              <a:rPr lang="pl-PL" smtClean="0"/>
              <a:pPr/>
              <a:t>2018-01-24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DA95B-2E38-B24A-A630-465221183D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19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9101"/>
            <a:ext cx="9937104" cy="648643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 defTabSz="3046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PUNKTY DORADZTWA </a:t>
            </a:r>
            <a:r>
              <a:rPr lang="pl-PL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EDUKACYJNO-ZAWODOWEGO </a:t>
            </a:r>
          </a:p>
          <a:p>
            <a:pPr algn="ctr" defTabSz="3046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WOJEWÓDZTWIE ŚWIĘTOKRZYSKIM </a:t>
            </a:r>
            <a:endParaRPr lang="pl-P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3071802" y="2928934"/>
            <a:ext cx="2000264" cy="7143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SZKÓŁ ELEKTRYCZNYCH W KIELCACH </a:t>
            </a:r>
            <a:endParaRPr lang="pl-PL" sz="1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lipsa 4"/>
          <p:cNvSpPr/>
          <p:nvPr/>
        </p:nvSpPr>
        <p:spPr>
          <a:xfrm>
            <a:off x="2428860" y="1857364"/>
            <a:ext cx="1857388" cy="7143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POWIATOWY ZESPÓŁ SZKÓŁ W ŁOPUSZNIE </a:t>
            </a:r>
            <a:endParaRPr lang="pl-PL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lipsa 7"/>
          <p:cNvSpPr/>
          <p:nvPr/>
        </p:nvSpPr>
        <p:spPr>
          <a:xfrm>
            <a:off x="241244" y="2337472"/>
            <a:ext cx="2330492" cy="662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defRPr/>
            </a:pPr>
            <a:r>
              <a:rPr lang="pl-PL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PLACÓWEK OŚWIATOWYCH </a:t>
            </a:r>
          </a:p>
          <a:p>
            <a:pPr marL="285750" indent="-285750" algn="ctr">
              <a:defRPr/>
            </a:pPr>
            <a:r>
              <a:rPr lang="pl-PL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NR 2 WE WŁOSZCZOWIE </a:t>
            </a:r>
            <a:endParaRPr lang="pl-PL" sz="1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lipsa 8"/>
          <p:cNvSpPr/>
          <p:nvPr/>
        </p:nvSpPr>
        <p:spPr>
          <a:xfrm>
            <a:off x="241244" y="3198411"/>
            <a:ext cx="2143140" cy="8572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 NR 4 W JĘDRZEJOWIE </a:t>
            </a:r>
            <a:endParaRPr lang="pl-P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Elipsa 1"/>
          <p:cNvSpPr/>
          <p:nvPr/>
        </p:nvSpPr>
        <p:spPr>
          <a:xfrm>
            <a:off x="5239126" y="2505875"/>
            <a:ext cx="1944216" cy="78024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 NR 14 IM. KAROLA WOJTYŁY - PAPIEŻA POLAKA W KIELCACH</a:t>
            </a:r>
            <a:endParaRPr lang="pl-PL" sz="105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lipsa 2"/>
          <p:cNvSpPr/>
          <p:nvPr/>
        </p:nvSpPr>
        <p:spPr>
          <a:xfrm>
            <a:off x="4572000" y="4714884"/>
            <a:ext cx="2090906" cy="78581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 NR 3 W BUSKU - ZDROJU</a:t>
            </a:r>
            <a:endParaRPr lang="pl-PL" sz="11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lipsa 9"/>
          <p:cNvSpPr/>
          <p:nvPr/>
        </p:nvSpPr>
        <p:spPr>
          <a:xfrm>
            <a:off x="928662" y="5143512"/>
            <a:ext cx="2459672" cy="79229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PUBLICZNE GIMNAZJUM IM. NOBLISTÓW POLSKICH W KAZIMIERZY WIELKIE</a:t>
            </a:r>
            <a:r>
              <a:rPr lang="pl-PL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endParaRPr lang="pl-PL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2571736" y="5715016"/>
            <a:ext cx="2928958" cy="78579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None/>
            </a:pPr>
            <a:r>
              <a:rPr lang="pl-PL" sz="10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</a:t>
            </a:r>
          </a:p>
          <a:p>
            <a:pPr marL="342900" indent="-342900" algn="ctr">
              <a:buNone/>
            </a:pPr>
            <a:r>
              <a:rPr lang="pl-PL" sz="10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 ARMII KRAJOWEJ </a:t>
            </a:r>
          </a:p>
          <a:p>
            <a:pPr marL="342900" indent="-342900" algn="ctr">
              <a:buNone/>
            </a:pPr>
            <a:r>
              <a:rPr lang="pl-PL" sz="10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CIESZKOWACH </a:t>
            </a:r>
          </a:p>
          <a:p>
            <a:pPr marL="342900" indent="-342900" algn="ctr">
              <a:buNone/>
            </a:pPr>
            <a:r>
              <a:rPr lang="pl-PL" sz="10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GMINA CZARNOCIN </a:t>
            </a:r>
          </a:p>
        </p:txBody>
      </p:sp>
      <p:sp>
        <p:nvSpPr>
          <p:cNvPr id="13" name="Elipsa 12"/>
          <p:cNvSpPr/>
          <p:nvPr/>
        </p:nvSpPr>
        <p:spPr>
          <a:xfrm>
            <a:off x="5214942" y="3500438"/>
            <a:ext cx="2071702" cy="7143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CENTRUM KSZTAŁCENIA PRAKTYCZNEGO W STASZOWIE</a:t>
            </a:r>
            <a:endParaRPr lang="pl-PL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3286116" y="3786190"/>
            <a:ext cx="2000264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PORADNIA PSYCHOLOGICZNO- PEDAGOGICZNA W PIŃCZOWIE </a:t>
            </a:r>
          </a:p>
        </p:txBody>
      </p:sp>
      <p:sp>
        <p:nvSpPr>
          <p:cNvPr id="16" name="Elipsa 15"/>
          <p:cNvSpPr/>
          <p:nvPr/>
        </p:nvSpPr>
        <p:spPr>
          <a:xfrm>
            <a:off x="2285984" y="4643446"/>
            <a:ext cx="2286016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None/>
            </a:pPr>
            <a:r>
              <a:rPr lang="pl-PL" sz="105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</a:t>
            </a:r>
          </a:p>
          <a:p>
            <a:pPr marL="342900" indent="-342900" algn="ctr">
              <a:buNone/>
            </a:pPr>
            <a:r>
              <a:rPr lang="pl-PL" sz="105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NR 2 W PIŃCZOWIE </a:t>
            </a:r>
          </a:p>
          <a:p>
            <a:pPr marL="342900" indent="-342900" algn="ctr">
              <a:buNone/>
            </a:pPr>
            <a:r>
              <a:rPr lang="pl-PL" sz="105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JANA PAWA II</a:t>
            </a:r>
          </a:p>
        </p:txBody>
      </p:sp>
      <p:sp>
        <p:nvSpPr>
          <p:cNvPr id="17" name="Elipsa 16"/>
          <p:cNvSpPr/>
          <p:nvPr/>
        </p:nvSpPr>
        <p:spPr>
          <a:xfrm>
            <a:off x="7342693" y="3937910"/>
            <a:ext cx="1710628" cy="64294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PORADNIA PSYCHOLOGICZNO- PEDAGOGICZNA W SANDOMIERZU</a:t>
            </a:r>
            <a:endParaRPr lang="pl-PL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7342692" y="3234117"/>
            <a:ext cx="1621796" cy="55207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PUBLICZNA SZKOŁA PODSTAWOWA W OBRAZOWIE</a:t>
            </a:r>
            <a:endParaRPr lang="pl-PL" sz="9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Elipsa 18"/>
          <p:cNvSpPr/>
          <p:nvPr/>
        </p:nvSpPr>
        <p:spPr>
          <a:xfrm>
            <a:off x="6858016" y="4579689"/>
            <a:ext cx="1785918" cy="7143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PLACÓWEK OŚWIATOWYCH W KOPRZYWNICY</a:t>
            </a:r>
            <a:endParaRPr lang="pl-PL" sz="105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lipsa 5"/>
          <p:cNvSpPr/>
          <p:nvPr/>
        </p:nvSpPr>
        <p:spPr>
          <a:xfrm>
            <a:off x="1015490" y="4078220"/>
            <a:ext cx="2286016" cy="64294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PLACÓWEK OSWIATOWYCH SZKOŁA PODSTAWOWA W KOZUBOWIE</a:t>
            </a:r>
          </a:p>
        </p:txBody>
      </p:sp>
      <p:sp>
        <p:nvSpPr>
          <p:cNvPr id="14" name="Elipsa 13"/>
          <p:cNvSpPr/>
          <p:nvPr/>
        </p:nvSpPr>
        <p:spPr>
          <a:xfrm>
            <a:off x="1015490" y="1009592"/>
            <a:ext cx="2376264" cy="66917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 NR 1 IM. EMILII PLATER W KOŃSKICH</a:t>
            </a:r>
          </a:p>
        </p:txBody>
      </p:sp>
      <p:sp>
        <p:nvSpPr>
          <p:cNvPr id="20" name="Elipsa 19"/>
          <p:cNvSpPr/>
          <p:nvPr/>
        </p:nvSpPr>
        <p:spPr>
          <a:xfrm>
            <a:off x="7183342" y="2620092"/>
            <a:ext cx="1869978" cy="57831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PUBLICZNA PORADNIA PSYCHOLOGICZNO- PEDAGOGICZNA W  OŻAROWIE</a:t>
            </a:r>
          </a:p>
        </p:txBody>
      </p:sp>
      <p:sp>
        <p:nvSpPr>
          <p:cNvPr id="21" name="Elipsa 20"/>
          <p:cNvSpPr/>
          <p:nvPr/>
        </p:nvSpPr>
        <p:spPr>
          <a:xfrm>
            <a:off x="7119561" y="1837022"/>
            <a:ext cx="1946356" cy="64851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SZKŁÓŁ SPECJALNYCH W OSTROWCU ŚWIĘTOKRZYSKIM</a:t>
            </a:r>
          </a:p>
        </p:txBody>
      </p:sp>
      <p:sp>
        <p:nvSpPr>
          <p:cNvPr id="22" name="Elipsa 21"/>
          <p:cNvSpPr/>
          <p:nvPr/>
        </p:nvSpPr>
        <p:spPr>
          <a:xfrm>
            <a:off x="7090974" y="1089350"/>
            <a:ext cx="1962346" cy="7250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PUBLICZNA PORADNIA PSYCHOLOGICZNO- PEDAGOGICZNA W OSTROWCU ŚWIĘTOKRZYSKIM</a:t>
            </a:r>
          </a:p>
        </p:txBody>
      </p:sp>
      <p:sp>
        <p:nvSpPr>
          <p:cNvPr id="23" name="Elipsa 22"/>
          <p:cNvSpPr/>
          <p:nvPr/>
        </p:nvSpPr>
        <p:spPr>
          <a:xfrm>
            <a:off x="3471977" y="1170751"/>
            <a:ext cx="1861015" cy="77439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SZKÓL NR 3 W SKARŻYSKU-KAMIENNEJ</a:t>
            </a:r>
            <a:endParaRPr lang="pl-PL" sz="105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Elipsa 23"/>
          <p:cNvSpPr/>
          <p:nvPr/>
        </p:nvSpPr>
        <p:spPr>
          <a:xfrm>
            <a:off x="5285945" y="1494820"/>
            <a:ext cx="1966004" cy="64010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 NR 12 W STARACHOWICACH</a:t>
            </a:r>
            <a:endParaRPr lang="pl-PL" sz="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Elipsa 24"/>
          <p:cNvSpPr/>
          <p:nvPr/>
        </p:nvSpPr>
        <p:spPr>
          <a:xfrm>
            <a:off x="5285945" y="939211"/>
            <a:ext cx="1909956" cy="53914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CENTRUM KSZTAŁCENIA PRAKTYCZNEGO W STARACHOWICACH </a:t>
            </a:r>
          </a:p>
        </p:txBody>
      </p:sp>
    </p:spTree>
    <p:extLst>
      <p:ext uri="{BB962C8B-B14F-4D97-AF65-F5344CB8AC3E}">
        <p14:creationId xmlns:p14="http://schemas.microsoft.com/office/powerpoint/2010/main" val="767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2" grpId="0" animBg="1"/>
      <p:bldP spid="3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6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wietokrzyska.ohp.pl/news/2018/01/12/4/fot.%2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4162897" cy="6215106"/>
          </a:xfrm>
          <a:prstGeom prst="rect">
            <a:avLst/>
          </a:prstGeom>
          <a:noFill/>
        </p:spPr>
      </p:pic>
      <p:pic>
        <p:nvPicPr>
          <p:cNvPr id="1028" name="Picture 4" descr="http://www.swietokrzyska.ohp.pl/news/2018/01/12/4/fot.%2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14290"/>
            <a:ext cx="464343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858312" cy="192882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844" y="2285992"/>
            <a:ext cx="8786874" cy="3929090"/>
          </a:xfrm>
        </p:spPr>
        <p:txBody>
          <a:bodyPr>
            <a:noAutofit/>
          </a:bodyPr>
          <a:lstStyle/>
          <a:p>
            <a:endParaRPr lang="pl-PL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DZIĘKUJĘ ZA UWAGĘ</a:t>
            </a:r>
          </a:p>
        </p:txBody>
      </p:sp>
      <p:pic>
        <p:nvPicPr>
          <p:cNvPr id="5" name="Picture 2" descr="C:\Documents and Settings\x\Pulpit\kuratorium oswiaty\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714356"/>
            <a:ext cx="2009763" cy="1071570"/>
          </a:xfrm>
          <a:prstGeom prst="rect">
            <a:avLst/>
          </a:prstGeom>
          <a:noFill/>
        </p:spPr>
      </p:pic>
      <p:pic>
        <p:nvPicPr>
          <p:cNvPr id="2050" name="Picture 2" descr="C:\Documents and Settings\x\Pulpit\kuratorium oswiaty\Kuratoriu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3" y="357166"/>
            <a:ext cx="2071702" cy="1649939"/>
          </a:xfrm>
          <a:prstGeom prst="rect">
            <a:avLst/>
          </a:prstGeom>
          <a:noFill/>
        </p:spPr>
      </p:pic>
      <p:pic>
        <p:nvPicPr>
          <p:cNvPr id="2051" name="Picture 3" descr="C:\Documents and Settings\x\Pulpit\kuratorium oswiaty\ohp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28604"/>
            <a:ext cx="1571636" cy="1554464"/>
          </a:xfrm>
          <a:prstGeom prst="rect">
            <a:avLst/>
          </a:prstGeom>
          <a:noFill/>
        </p:spPr>
      </p:pic>
      <p:pic>
        <p:nvPicPr>
          <p:cNvPr id="2052" name="Picture 4" descr="C:\Documents and Settings\x\Pulpit\kuratorium oswiaty\logrze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571480"/>
            <a:ext cx="1357322" cy="14332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777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160</Words>
  <Application>Microsoft Office PowerPoint</Application>
  <PresentationFormat>Pokaz na ekranie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Renata Zaborek</dc:creator>
  <cp:lastModifiedBy>Renata Zaborek</cp:lastModifiedBy>
  <cp:revision>77</cp:revision>
  <dcterms:modified xsi:type="dcterms:W3CDTF">2018-01-24T10:05:38Z</dcterms:modified>
</cp:coreProperties>
</file>