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5" r:id="rId4"/>
    <p:sldId id="261" r:id="rId5"/>
    <p:sldId id="262" r:id="rId6"/>
    <p:sldId id="263" r:id="rId7"/>
    <p:sldId id="265" r:id="rId8"/>
    <p:sldId id="266" r:id="rId9"/>
    <p:sldId id="264" r:id="rId10"/>
    <p:sldId id="27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59" r:id="rId19"/>
    <p:sldId id="260" r:id="rId20"/>
    <p:sldId id="258" r:id="rId21"/>
  </p:sldIdLst>
  <p:sldSz cx="12192000" cy="6858000"/>
  <p:notesSz cx="6858000" cy="9144000"/>
  <p:custDataLst>
    <p:tags r:id="rId22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362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00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31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6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27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1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71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39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72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95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54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66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2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70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62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03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30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E51E-7E17-4D2C-BE3B-5740CE4712F8}" type="datetimeFigureOut">
              <a:rPr lang="sk-SK" smtClean="0"/>
              <a:t>11. 6. 2018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9DBCAF-40DB-4445-8127-EF8E407BF3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599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0864"/>
          </a:xfrm>
        </p:spPr>
        <p:txBody>
          <a:bodyPr>
            <a:normAutofit/>
          </a:bodyPr>
          <a:lstStyle/>
          <a:p>
            <a:r>
              <a:rPr lang="sk-SK" b="1" spc="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Hotelová akadémia </a:t>
            </a:r>
            <a:br>
              <a:rPr lang="sk-SK" b="1" spc="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b="1" spc="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Košice</a:t>
            </a:r>
            <a:endParaRPr lang="sk-SK" b="1" spc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61" y="2528515"/>
            <a:ext cx="1543709" cy="3562204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30" y="4826442"/>
            <a:ext cx="1989125" cy="1264277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3378468" y="2066120"/>
            <a:ext cx="7700210" cy="2099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dirty="0" smtClean="0">
                <a:solidFill>
                  <a:schemeClr val="bg1"/>
                </a:solidFill>
                <a:latin typeface="Snap ITC" panose="04040A07060A02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Sprievodca známymi košickými reštauráciami</a:t>
            </a:r>
            <a:endParaRPr lang="sk-SK" sz="4400" dirty="0">
              <a:solidFill>
                <a:schemeClr val="bg1"/>
              </a:solidFill>
              <a:latin typeface="Snap ITC" panose="04040A07060A02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Obrázok 10" descr="Výsledok vyhľadávania obrázkov pre dopyt Metro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25" y="4665814"/>
            <a:ext cx="1892300" cy="135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8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" y="667676"/>
            <a:ext cx="7113069" cy="5334802"/>
          </a:xfrm>
        </p:spPr>
      </p:pic>
    </p:spTree>
    <p:extLst>
      <p:ext uri="{BB962C8B-B14F-4D97-AF65-F5344CB8AC3E}">
        <p14:creationId xmlns:p14="http://schemas.microsoft.com/office/powerpoint/2010/main" val="35872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2852855" cy="950718"/>
          </a:xfrm>
        </p:spPr>
        <p:txBody>
          <a:bodyPr anchor="ctr">
            <a:noAutofit/>
          </a:bodyPr>
          <a:lstStyle/>
          <a:p>
            <a:pPr algn="ctr"/>
            <a:r>
              <a:rPr lang="sk-SK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SLÁVIA</a:t>
            </a:r>
            <a:endParaRPr lang="sk-SK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2" y="1655783"/>
            <a:ext cx="3263503" cy="435133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56" y="346351"/>
            <a:ext cx="2686818" cy="356792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16" y="3378994"/>
            <a:ext cx="2236737" cy="347900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86" y="3433804"/>
            <a:ext cx="3793759" cy="285688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79" y="375861"/>
            <a:ext cx="3409023" cy="25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761" y="297749"/>
            <a:ext cx="6429676" cy="1598429"/>
          </a:xfrm>
        </p:spPr>
        <p:txBody>
          <a:bodyPr>
            <a:noAutofit/>
          </a:bodyPr>
          <a:lstStyle/>
          <a:p>
            <a:r>
              <a:rPr lang="sk-SK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Levočský dom </a:t>
            </a:r>
            <a:br>
              <a:rPr lang="sk-SK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Pivovar Hostinec</a:t>
            </a:r>
            <a:endParaRPr lang="sk-SK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8" y="2286125"/>
            <a:ext cx="5207000" cy="39116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91" y="2734109"/>
            <a:ext cx="4914900" cy="39116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32" y="596132"/>
            <a:ext cx="40259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3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382" y="232803"/>
            <a:ext cx="6429676" cy="1685056"/>
          </a:xfrm>
        </p:spPr>
        <p:txBody>
          <a:bodyPr>
            <a:noAutofit/>
          </a:bodyPr>
          <a:lstStyle/>
          <a:p>
            <a:r>
              <a:rPr lang="sk-SK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Levočský dom </a:t>
            </a:r>
            <a:br>
              <a:rPr lang="sk-SK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Pivovar Hostinec</a:t>
            </a:r>
            <a:endParaRPr lang="sk-SK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02" y="606389"/>
            <a:ext cx="1967205" cy="2622940"/>
          </a:xfr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29" y="3829450"/>
            <a:ext cx="3325796" cy="24943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75" y="335614"/>
            <a:ext cx="2565457" cy="424537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5030"/>
            <a:ext cx="4981340" cy="373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839787" y="468379"/>
            <a:ext cx="5157787" cy="823912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b="1" i="1" cap="all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Aida</a:t>
            </a:r>
            <a:endParaRPr lang="sk-SK" sz="4400" b="1" i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Zástupný symbol obsahu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02" y="1588977"/>
            <a:ext cx="4432300" cy="4089927"/>
          </a:xfrm>
        </p:spPr>
      </p:pic>
      <p:sp>
        <p:nvSpPr>
          <p:cNvPr id="10" name="Zástupný symbol textu 9"/>
          <p:cNvSpPr>
            <a:spLocks noGrp="1"/>
          </p:cNvSpPr>
          <p:nvPr>
            <p:ph type="body" sz="quarter" idx="3"/>
          </p:nvPr>
        </p:nvSpPr>
        <p:spPr>
          <a:xfrm>
            <a:off x="5997574" y="468379"/>
            <a:ext cx="5183188" cy="823912"/>
          </a:xfrm>
        </p:spPr>
        <p:txBody>
          <a:bodyPr anchor="ctr">
            <a:normAutofit/>
          </a:bodyPr>
          <a:lstStyle/>
          <a:p>
            <a:pPr algn="ctr"/>
            <a:r>
              <a:rPr lang="sk-SK" sz="4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 scéna</a:t>
            </a:r>
            <a:endParaRPr lang="sk-SK" sz="4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Zástupný symbol obsahu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1589088"/>
            <a:ext cx="3941802" cy="4089817"/>
          </a:xfrm>
        </p:spPr>
      </p:pic>
    </p:spTree>
    <p:extLst>
      <p:ext uri="{BB962C8B-B14F-4D97-AF65-F5344CB8AC3E}">
        <p14:creationId xmlns:p14="http://schemas.microsoft.com/office/powerpoint/2010/main" val="13093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Bamboo</a:t>
            </a:r>
            <a:endParaRPr lang="sk-SK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68" y="920850"/>
            <a:ext cx="3960098" cy="540013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80139"/>
            <a:ext cx="3251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12 apoštolov</a:t>
            </a:r>
            <a:endParaRPr lang="sk-SK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87" y="1690688"/>
            <a:ext cx="3631825" cy="435133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4" y="553567"/>
            <a:ext cx="3240858" cy="55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319">
            <a:off x="1385474" y="853506"/>
            <a:ext cx="6931314" cy="5198486"/>
          </a:xfrm>
        </p:spPr>
      </p:pic>
    </p:spTree>
    <p:extLst>
      <p:ext uri="{BB962C8B-B14F-4D97-AF65-F5344CB8AC3E}">
        <p14:creationId xmlns:p14="http://schemas.microsoft.com/office/powerpoint/2010/main" val="27671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3731" y="365125"/>
            <a:ext cx="5045218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k-SK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Miešané nápoje</a:t>
            </a:r>
            <a:endParaRPr lang="sk-SK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2" y="381455"/>
            <a:ext cx="2311622" cy="2987387"/>
          </a:xfrm>
          <a:ln>
            <a:solidFill>
              <a:schemeClr val="tx1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588">
            <a:off x="4079865" y="1819932"/>
            <a:ext cx="2432050" cy="333191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52" y="2795623"/>
            <a:ext cx="1942646" cy="368674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253">
            <a:off x="8864575" y="436159"/>
            <a:ext cx="3018698" cy="4006016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97" y="2719323"/>
            <a:ext cx="2074808" cy="33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491917" y="709012"/>
            <a:ext cx="3308484" cy="823912"/>
          </a:xfrm>
        </p:spPr>
        <p:txBody>
          <a:bodyPr anchor="ctr">
            <a:normAutofit/>
          </a:bodyPr>
          <a:lstStyle/>
          <a:p>
            <a:pPr algn="ctr"/>
            <a:r>
              <a:rPr lang="sk-SK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Liči</a:t>
            </a:r>
            <a:r>
              <a:rPr lang="sk-SK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nápoj</a:t>
            </a:r>
            <a:endParaRPr lang="sk-SK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17" y="1917934"/>
            <a:ext cx="3308484" cy="4411312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970070" y="709012"/>
            <a:ext cx="5183188" cy="823912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sk-SK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Suroviny na prípravu</a:t>
            </a:r>
            <a:endParaRPr lang="sk-SK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25" y="5352499"/>
            <a:ext cx="1270065" cy="1270065"/>
          </a:xfrm>
          <a:prstGeom prst="rect">
            <a:avLst/>
          </a:prstGeom>
        </p:spPr>
      </p:pic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04823" y="1917934"/>
            <a:ext cx="5183188" cy="3684588"/>
          </a:xfrm>
        </p:spPr>
        <p:txBody>
          <a:bodyPr>
            <a:noAutofit/>
          </a:bodyPr>
          <a:lstStyle/>
          <a:p>
            <a:r>
              <a:rPr lang="sk-SK" sz="3600" dirty="0" smtClean="0"/>
              <a:t>Likér </a:t>
            </a:r>
            <a:r>
              <a:rPr lang="sk-SK" sz="3600" dirty="0" err="1" smtClean="0"/>
              <a:t>Liči</a:t>
            </a:r>
            <a:endParaRPr lang="sk-SK" sz="3600" dirty="0" smtClean="0"/>
          </a:p>
          <a:p>
            <a:r>
              <a:rPr lang="sk-SK" sz="3600" dirty="0" smtClean="0"/>
              <a:t>Pomaranč</a:t>
            </a:r>
          </a:p>
          <a:p>
            <a:r>
              <a:rPr lang="sk-SK" sz="3600" dirty="0" smtClean="0"/>
              <a:t>Džús grepový</a:t>
            </a:r>
          </a:p>
          <a:p>
            <a:r>
              <a:rPr lang="sk-SK" sz="3600" dirty="0" err="1" smtClean="0"/>
              <a:t>Limetka</a:t>
            </a:r>
            <a:endParaRPr lang="sk-SK" sz="3600" dirty="0" smtClean="0"/>
          </a:p>
          <a:p>
            <a:r>
              <a:rPr lang="sk-SK" sz="3600" dirty="0" smtClean="0"/>
              <a:t>Jahoda na ozdobu</a:t>
            </a:r>
          </a:p>
          <a:p>
            <a:r>
              <a:rPr lang="sk-SK" sz="3600" dirty="0" smtClean="0"/>
              <a:t>mäta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5787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63034"/>
            <a:ext cx="8596668" cy="1030868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dirty="0" smtClean="0">
                <a:latin typeface="Arial Rounded MT Bold" panose="020F0704030504030204" pitchFamily="34" charset="0"/>
              </a:rPr>
              <a:t>Môj projekt pre región</a:t>
            </a:r>
            <a:endParaRPr lang="sk-SK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683834"/>
            <a:ext cx="8596668" cy="4438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dirty="0" smtClean="0">
                <a:latin typeface="Arial Rounded MT Bold" panose="020F0704030504030204" pitchFamily="34" charset="0"/>
              </a:rPr>
              <a:t>Cieľom tohto projektu bolo:</a:t>
            </a:r>
          </a:p>
          <a:p>
            <a:r>
              <a:rPr lang="sk-SK" sz="2800" dirty="0" smtClean="0">
                <a:latin typeface="Arial Rounded MT Bold" panose="020F0704030504030204" pitchFamily="34" charset="0"/>
              </a:rPr>
              <a:t>Podpora cestovného ruchu v Košickom kraji</a:t>
            </a:r>
          </a:p>
          <a:p>
            <a:r>
              <a:rPr lang="sk-SK" sz="2800" dirty="0" smtClean="0">
                <a:latin typeface="Arial Rounded MT Bold" panose="020F0704030504030204" pitchFamily="34" charset="0"/>
              </a:rPr>
              <a:t>Návrh poznávacieho víkendového pobytu so zameraním na zaujímavé  košické reštaurácie</a:t>
            </a:r>
          </a:p>
          <a:p>
            <a:r>
              <a:rPr lang="sk-SK" sz="2800" dirty="0" smtClean="0">
                <a:latin typeface="Arial Rounded MT Bold" panose="020F0704030504030204" pitchFamily="34" charset="0"/>
              </a:rPr>
              <a:t>Tvorba vzdelávacej prezentácie pre odborný výcvik HA</a:t>
            </a:r>
          </a:p>
          <a:p>
            <a:r>
              <a:rPr lang="sk-SK" sz="2800" dirty="0" smtClean="0">
                <a:latin typeface="Arial Rounded MT Bold" panose="020F0704030504030204" pitchFamily="34" charset="0"/>
              </a:rPr>
              <a:t>Oslovenie cestovných kancelárií s ponukou tohto poznávacieho pobytu</a:t>
            </a:r>
            <a:endParaRPr lang="sk-SK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4502" y="5331763"/>
            <a:ext cx="7975333" cy="1325563"/>
          </a:xfrm>
        </p:spPr>
        <p:txBody>
          <a:bodyPr/>
          <a:lstStyle/>
          <a:p>
            <a:pPr algn="r"/>
            <a:r>
              <a:rPr lang="sk-SK" b="1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Ďakujeme za pozornosť</a:t>
            </a:r>
            <a:br>
              <a:rPr lang="sk-SK" b="1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sk-SK" b="1" i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sk-SK" b="1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tešíme sa na Vás v Košiciach</a:t>
            </a:r>
            <a:endParaRPr lang="sk-SK" b="1" i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113">
            <a:off x="932257" y="671070"/>
            <a:ext cx="3468508" cy="5053733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40" y="409756"/>
            <a:ext cx="3326613" cy="42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>
            <a:noAutofit/>
          </a:bodyPr>
          <a:lstStyle/>
          <a:p>
            <a:pPr algn="ctr"/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Sprievodca známymi košickými reštau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ráciami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7907" y="1354109"/>
            <a:ext cx="10515600" cy="4968631"/>
          </a:xfrm>
        </p:spPr>
        <p:txBody>
          <a:bodyPr numCol="2">
            <a:noAutofit/>
          </a:bodyPr>
          <a:lstStyle/>
          <a:p>
            <a:pPr marL="514350" indent="-514350">
              <a:buAutoNum type="arabicPeriod"/>
            </a:pPr>
            <a:r>
              <a:rPr lang="sk-SK" sz="3200" dirty="0" smtClean="0"/>
              <a:t>zastávka: </a:t>
            </a:r>
            <a:r>
              <a:rPr lang="sk-SK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COLONIAL </a:t>
            </a:r>
            <a:r>
              <a:rPr lang="sk-SK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</a:t>
            </a:r>
          </a:p>
          <a:p>
            <a:pPr marL="514350" indent="-514350">
              <a:buAutoNum type="arabicPeriod"/>
            </a:pPr>
            <a:r>
              <a:rPr lang="sk-SK" sz="3200" dirty="0"/>
              <a:t>z</a:t>
            </a:r>
            <a:r>
              <a:rPr lang="sk-SK" sz="3200" dirty="0" smtClean="0"/>
              <a:t>astávka: Zlatý dukát</a:t>
            </a:r>
          </a:p>
          <a:p>
            <a:pPr marL="514350" indent="-514350">
              <a:buAutoNum type="arabicPeriod"/>
            </a:pPr>
            <a:r>
              <a:rPr lang="sk-SK" sz="3200" dirty="0"/>
              <a:t>z</a:t>
            </a:r>
            <a:r>
              <a:rPr lang="sk-SK" sz="3200" dirty="0" smtClean="0"/>
              <a:t>astávka: </a:t>
            </a:r>
            <a:r>
              <a:rPr lang="sk-SK" sz="3200" dirty="0" err="1" smtClean="0"/>
              <a:t>Kleopatra</a:t>
            </a:r>
            <a:endParaRPr lang="sk-SK" sz="3200" dirty="0" smtClean="0"/>
          </a:p>
          <a:p>
            <a:pPr marL="514350" indent="-514350">
              <a:buAutoNum type="arabicPeriod"/>
            </a:pPr>
            <a:r>
              <a:rPr lang="sk-SK" sz="3200" dirty="0"/>
              <a:t>z</a:t>
            </a:r>
            <a:r>
              <a:rPr lang="sk-SK" sz="3200" dirty="0" smtClean="0"/>
              <a:t>astávka: Bonbónik</a:t>
            </a:r>
          </a:p>
          <a:p>
            <a:pPr marL="514350" indent="-514350">
              <a:buAutoNum type="arabicPeriod"/>
            </a:pPr>
            <a:r>
              <a:rPr lang="sk-SK" sz="3200" dirty="0"/>
              <a:t>z</a:t>
            </a:r>
            <a:r>
              <a:rPr lang="sk-SK" sz="3200" dirty="0" smtClean="0"/>
              <a:t>astávka: CARPANO</a:t>
            </a:r>
          </a:p>
          <a:p>
            <a:pPr marL="514350" indent="-514350">
              <a:buAutoNum type="arabicPeriod"/>
            </a:pPr>
            <a:r>
              <a:rPr lang="sk-SK" sz="3200" dirty="0"/>
              <a:t>z</a:t>
            </a:r>
            <a:r>
              <a:rPr lang="sk-SK" sz="3200" dirty="0" smtClean="0"/>
              <a:t>astávka: GOLEM</a:t>
            </a:r>
          </a:p>
          <a:p>
            <a:pPr marL="514350" indent="-514350">
              <a:buAutoNum type="arabicPeriod"/>
            </a:pPr>
            <a:endParaRPr lang="sk-SK" sz="3200" dirty="0" smtClean="0"/>
          </a:p>
          <a:p>
            <a:pPr marL="514350" indent="-514350">
              <a:buAutoNum type="arabicPeriod"/>
            </a:pPr>
            <a:r>
              <a:rPr lang="sk-SK" sz="3200" dirty="0" smtClean="0"/>
              <a:t>zastávka: kaviareň SLÁVIA</a:t>
            </a:r>
          </a:p>
          <a:p>
            <a:pPr marL="514350" indent="-514350">
              <a:buAutoNum type="arabicPeriod"/>
            </a:pPr>
            <a:r>
              <a:rPr lang="sk-SK" sz="3200" dirty="0"/>
              <a:t>z</a:t>
            </a:r>
            <a:r>
              <a:rPr lang="sk-SK" sz="3200" dirty="0" smtClean="0"/>
              <a:t>astávka: Levočský dom – Pivovar Hostinec</a:t>
            </a:r>
          </a:p>
          <a:p>
            <a:pPr marL="514350" indent="-514350">
              <a:buAutoNum type="arabicPeriod"/>
            </a:pPr>
            <a:r>
              <a:rPr lang="sk-SK" sz="3200" dirty="0"/>
              <a:t>z</a:t>
            </a:r>
            <a:r>
              <a:rPr lang="sk-SK" sz="3200" dirty="0" smtClean="0"/>
              <a:t>astávka: </a:t>
            </a:r>
            <a:r>
              <a:rPr lang="sk-SK" sz="3200" dirty="0" err="1" smtClean="0"/>
              <a:t>Aida</a:t>
            </a:r>
            <a:endParaRPr lang="sk-SK" sz="3200" dirty="0" smtClean="0"/>
          </a:p>
          <a:p>
            <a:pPr marL="514350" indent="-514350">
              <a:buAutoNum type="arabicPeriod"/>
            </a:pPr>
            <a:r>
              <a:rPr lang="sk-SK" sz="3200" dirty="0"/>
              <a:t>z</a:t>
            </a:r>
            <a:r>
              <a:rPr lang="sk-SK" sz="3200" dirty="0" smtClean="0"/>
              <a:t>astávka: Malá scéna</a:t>
            </a:r>
          </a:p>
          <a:p>
            <a:pPr marL="514350" indent="-514350">
              <a:buAutoNum type="arabicPeriod"/>
            </a:pPr>
            <a:r>
              <a:rPr lang="sk-SK" sz="3200" dirty="0"/>
              <a:t>z</a:t>
            </a:r>
            <a:r>
              <a:rPr lang="sk-SK" sz="3200" dirty="0" smtClean="0"/>
              <a:t>astávka: </a:t>
            </a:r>
            <a:r>
              <a:rPr lang="sk-SK" sz="3200" dirty="0" err="1" smtClean="0"/>
              <a:t>Bamboo</a:t>
            </a:r>
            <a:endParaRPr lang="sk-SK" sz="3200" dirty="0" smtClean="0"/>
          </a:p>
          <a:p>
            <a:pPr marL="514350" indent="-514350">
              <a:buAutoNum type="arabicPeriod"/>
            </a:pPr>
            <a:r>
              <a:rPr lang="sk-SK" sz="3200" dirty="0"/>
              <a:t>z</a:t>
            </a:r>
            <a:r>
              <a:rPr lang="sk-SK" sz="3200" dirty="0" smtClean="0"/>
              <a:t>astávka: U 12 apoštolov</a:t>
            </a:r>
          </a:p>
        </p:txBody>
      </p:sp>
    </p:spTree>
    <p:extLst>
      <p:ext uri="{BB962C8B-B14F-4D97-AF65-F5344CB8AC3E}">
        <p14:creationId xmlns:p14="http://schemas.microsoft.com/office/powerpoint/2010/main" val="30776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27260" y="333626"/>
            <a:ext cx="5506686" cy="823912"/>
          </a:xfrm>
        </p:spPr>
        <p:txBody>
          <a:bodyPr anchor="ctr">
            <a:noAutofit/>
          </a:bodyPr>
          <a:lstStyle/>
          <a:p>
            <a:pPr algn="ctr"/>
            <a:r>
              <a:rPr lang="sk-SK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COLONIAL RESTAURANT</a:t>
            </a:r>
            <a:endParaRPr lang="sk-SK" sz="3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Zástupný symbol obsahu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5" y="4379167"/>
            <a:ext cx="1727200" cy="2006600"/>
          </a:xfrm>
          <a:effectLst>
            <a:softEdge rad="31750"/>
          </a:effectLst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833946" y="540738"/>
            <a:ext cx="5183188" cy="823912"/>
          </a:xfrm>
        </p:spPr>
        <p:txBody>
          <a:bodyPr anchor="ctr">
            <a:normAutofit/>
          </a:bodyPr>
          <a:lstStyle/>
          <a:p>
            <a:pPr algn="ctr"/>
            <a:r>
              <a:rPr lang="sk-SK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ZLATÝ DUKÁT</a:t>
            </a:r>
            <a:endParaRPr lang="sk-SK" sz="3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33" y="4170963"/>
            <a:ext cx="3230679" cy="2423009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1" y="1364650"/>
            <a:ext cx="3645585" cy="26491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88" y="1837176"/>
            <a:ext cx="44323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76158" y="333626"/>
            <a:ext cx="5157787" cy="823912"/>
          </a:xfrm>
        </p:spPr>
        <p:txBody>
          <a:bodyPr anchor="ctr">
            <a:noAutofit/>
          </a:bodyPr>
          <a:lstStyle/>
          <a:p>
            <a:pPr algn="ctr"/>
            <a:r>
              <a:rPr lang="sk-SK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KLEOPATRA</a:t>
            </a:r>
            <a:endParaRPr lang="sk-SK" sz="3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8" y="1157538"/>
            <a:ext cx="2380500" cy="2528938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58828" y="333626"/>
            <a:ext cx="5183188" cy="823912"/>
          </a:xfrm>
        </p:spPr>
        <p:txBody>
          <a:bodyPr anchor="ctr">
            <a:normAutofit/>
          </a:bodyPr>
          <a:lstStyle/>
          <a:p>
            <a:pPr algn="ctr"/>
            <a:r>
              <a:rPr lang="sk-SK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BONBÓNIK</a:t>
            </a:r>
            <a:endParaRPr lang="sk-SK" sz="3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4654">
            <a:off x="830323" y="3705170"/>
            <a:ext cx="2079017" cy="2453854"/>
          </a:xfr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708">
            <a:off x="3453828" y="3890969"/>
            <a:ext cx="2041157" cy="256994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02" y="1157538"/>
            <a:ext cx="2124839" cy="2898558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87" y="1157538"/>
            <a:ext cx="1414834" cy="509270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74" y="1998397"/>
            <a:ext cx="3911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4860" y="248987"/>
            <a:ext cx="3530597" cy="1325563"/>
          </a:xfrm>
        </p:spPr>
        <p:txBody>
          <a:bodyPr>
            <a:noAutofit/>
          </a:bodyPr>
          <a:lstStyle/>
          <a:p>
            <a:pPr algn="ctr"/>
            <a:r>
              <a:rPr lang="sk-SK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CARPANO</a:t>
            </a:r>
            <a:endParaRPr lang="sk-SK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519">
            <a:off x="334423" y="196212"/>
            <a:ext cx="3226433" cy="2988954"/>
          </a:xfrm>
          <a:prstGeom prst="rect">
            <a:avLst/>
          </a:prstGeom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34" y="170030"/>
            <a:ext cx="3120373" cy="389183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25" y="4258018"/>
            <a:ext cx="2236316" cy="241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1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6528" y="216167"/>
            <a:ext cx="3157860" cy="1325563"/>
          </a:xfrm>
        </p:spPr>
        <p:txBody>
          <a:bodyPr anchor="ctr">
            <a:noAutofit/>
          </a:bodyPr>
          <a:lstStyle/>
          <a:p>
            <a:pPr algn="ctr"/>
            <a:r>
              <a:rPr lang="sk-SK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GOLEM</a:t>
            </a:r>
            <a:endParaRPr lang="sk-SK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0" y="1690687"/>
            <a:ext cx="3919357" cy="4763797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19" y="479917"/>
            <a:ext cx="4466121" cy="59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7713" y="353121"/>
            <a:ext cx="3627037" cy="1320800"/>
          </a:xfrm>
        </p:spPr>
        <p:txBody>
          <a:bodyPr anchor="ctr">
            <a:noAutofit/>
          </a:bodyPr>
          <a:lstStyle/>
          <a:p>
            <a:pPr algn="ctr"/>
            <a:r>
              <a:rPr lang="sk-SK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GOLEM</a:t>
            </a:r>
            <a:endParaRPr lang="sk-SK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9" y="1931503"/>
            <a:ext cx="5174227" cy="435133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3" y="755250"/>
            <a:ext cx="39624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658813"/>
            <a:ext cx="4838700" cy="5359400"/>
          </a:xfrm>
        </p:spPr>
      </p:pic>
      <p:pic>
        <p:nvPicPr>
          <p:cNvPr id="2" name="Zástupný symbol obsahu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31" y="1063074"/>
            <a:ext cx="3263502" cy="4351337"/>
          </a:xfrm>
        </p:spPr>
      </p:pic>
    </p:spTree>
    <p:extLst>
      <p:ext uri="{BB962C8B-B14F-4D97-AF65-F5344CB8AC3E}">
        <p14:creationId xmlns:p14="http://schemas.microsoft.com/office/powerpoint/2010/main" val="42812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IVBLIN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Custom1&lt;/Response_List_Name&gt;&lt;Slide_Type&gt;LikertScale&lt;/Slide_Type&gt;&lt;Response_List /&gt;&lt;/ResponseDetails&gt;&lt;ResponseDetails&gt;&lt;Response_List_Id&gt;Custom2&lt;/Response_List_Id&gt;&lt;Activity_ID /&gt;&lt;Response_List_Name&gt;Custom2&lt;/Response_List_Name&gt;&lt;Slide_Type&gt;LikertScale&lt;/Slide_Type&gt;&lt;Response_List /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Age&lt;/Demographic_Value&gt;&lt;/DemographicDetails&gt;&lt;DemographicDetails&gt;&lt;Demographic_Id&gt;2&lt;/Demographic_Id&gt;&lt;Demographic_Value&gt;Ethnicity&lt;/Demographic_Value&gt;&lt;/DemographicDetails&gt;&lt;DemographicDetails&gt;&lt;Demographic_Id&gt;3&lt;/Demographic_Id&gt;&lt;Demographic_Value&gt;Gender&lt;/Demographic_Value&gt;&lt;/DemographicDetails&gt;&lt;DemographicDetails&gt;&lt;Demographic_Id&gt;4&lt;/Demographic_Id&gt;&lt;Demographic_Value&gt;Language&lt;/Demographic_Value&gt;&lt;/DemographicDetails&gt;&lt;DemographicDetails&gt;&lt;Demographic_Id&gt;5&lt;/Demographic_Id&gt;&lt;Demographic_Value&gt;MaritalStatus&lt;/Demographic_Value&gt;&lt;/DemographicDetails&gt;&lt;DemographicDetails&gt;&lt;Demographic_Id&gt;6&lt;/Demographic_Id&gt;&lt;Demographic_Value&gt;Nationality&lt;/Demographic_Value&gt;&lt;/DemographicDetails&gt;&lt;DemographicDetails&gt;&lt;Demographic_Id&gt;7&lt;/Demographic_Id&gt;&lt;Demographic_Value&gt;Occupation&lt;/Demographic_Value&gt;&lt;/DemographicDetails&gt;&lt;DemographicDetails&gt;&lt;Demographic_Id&gt;8&lt;/Demographic_Id&gt;&lt;Demographic_Value&gt;Religion&lt;/Demographic_Value&gt;&lt;/DemographicDetails&gt;&lt;/NewDataSet&gt;"/>
</p:tagLst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649</TotalTime>
  <Words>139</Words>
  <Application>Microsoft Office PowerPoint</Application>
  <PresentationFormat>Vlastná</PresentationFormat>
  <Paragraphs>46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Fazeta</vt:lpstr>
      <vt:lpstr>Hotelová akadémia    Košice</vt:lpstr>
      <vt:lpstr>Môj projekt pre región</vt:lpstr>
      <vt:lpstr>Sprievodca známymi košickými reštauráciami</vt:lpstr>
      <vt:lpstr>Prezentácia programu PowerPoint</vt:lpstr>
      <vt:lpstr>Prezentácia programu PowerPoint</vt:lpstr>
      <vt:lpstr>CARPANO</vt:lpstr>
      <vt:lpstr>GOLEM</vt:lpstr>
      <vt:lpstr>GOLEM</vt:lpstr>
      <vt:lpstr>Prezentácia programu PowerPoint</vt:lpstr>
      <vt:lpstr>Prezentácia programu PowerPoint</vt:lpstr>
      <vt:lpstr>SLÁVIA</vt:lpstr>
      <vt:lpstr>Levočský dom  - Pivovar Hostinec</vt:lpstr>
      <vt:lpstr>Levočský dom  - Pivovar Hostinec</vt:lpstr>
      <vt:lpstr>Prezentácia programu PowerPoint</vt:lpstr>
      <vt:lpstr>Bamboo</vt:lpstr>
      <vt:lpstr>U 12 apoštolov</vt:lpstr>
      <vt:lpstr>Prezentácia programu PowerPoint</vt:lpstr>
      <vt:lpstr>Miešané nápoje</vt:lpstr>
      <vt:lpstr>Prezentácia programu PowerPoint</vt:lpstr>
      <vt:lpstr>Ďakujeme za pozornosť a tešíme sa na Vás v Košiciach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Hotelová akadémia  Košice</dc:title>
  <dc:creator>user</dc:creator>
  <cp:lastModifiedBy>user</cp:lastModifiedBy>
  <cp:revision>50</cp:revision>
  <dcterms:created xsi:type="dcterms:W3CDTF">2018-03-17T13:23:40Z</dcterms:created>
  <dcterms:modified xsi:type="dcterms:W3CDTF">2018-06-11T07:31:50Z</dcterms:modified>
</cp:coreProperties>
</file>