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F21"/>
    <a:srgbClr val="9AD21C"/>
    <a:srgbClr val="E2E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642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691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20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58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65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34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32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610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62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587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20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5EA99-13B5-4159-AB93-51F91A997388}" type="datetimeFigureOut">
              <a:rPr lang="pl-PL" smtClean="0"/>
              <a:t>2018-03-20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FBA0-89D3-4FA8-8A9C-804C39E17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813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584176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404F21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Spotkanie z żołnierzem</a:t>
            </a:r>
            <a:r>
              <a:rPr lang="pl-PL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404F21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/>
            </a:r>
            <a:br>
              <a:rPr lang="pl-PL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404F21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</a:br>
            <a:r>
              <a:rPr lang="pl-PL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404F21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Motylki i Tygryski</a:t>
            </a:r>
            <a:endParaRPr lang="pl-PL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404F21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5" name="AutoShape 10" descr="Znalezione obrazy dla zapytania żołnierz obra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12" descr="Znalezione obrazy dla zapytania żołnierz obraz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14" descr="Znalezione obrazy dla zapytania żołnierz obraz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7" descr="Znalezione obrazy dla zapytania żołnierz obraze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45" name="Picture 21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4036"/>
            <a:ext cx="1752600" cy="3514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70970"/>
            <a:ext cx="1994718" cy="40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15" y="2862808"/>
            <a:ext cx="1733929" cy="3505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3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151216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9600" dirty="0" smtClean="0"/>
              <a:t>W poniedziałek 12 marca w ramach zajęć „Poznajemy zawody”  nasze przedszkole odwiedził tata Amelki z grupy Motylki. Żołnierz będący absolwentem Wojkowej Akademii Technicznej </a:t>
            </a:r>
            <a:br>
              <a:rPr lang="pl-PL" sz="9600" dirty="0" smtClean="0"/>
            </a:br>
            <a:r>
              <a:rPr lang="pl-PL" sz="9600" dirty="0" smtClean="0"/>
              <a:t>w </a:t>
            </a:r>
            <a:r>
              <a:rPr lang="pl-PL" sz="9600" smtClean="0"/>
              <a:t>stopniu </a:t>
            </a:r>
            <a:r>
              <a:rPr lang="pl-PL" sz="9600" smtClean="0"/>
              <a:t>Podpułkownika</a:t>
            </a:r>
            <a:r>
              <a:rPr lang="pl-PL" sz="9600" dirty="0" smtClean="0"/>
              <a:t>. </a:t>
            </a:r>
          </a:p>
          <a:p>
            <a:pPr marL="0" indent="0" algn="ctr">
              <a:buNone/>
            </a:pPr>
            <a:endParaRPr lang="pl-PL" sz="9600" b="1" dirty="0" smtClean="0"/>
          </a:p>
          <a:p>
            <a:pPr marL="0" indent="0">
              <a:buNone/>
            </a:pPr>
            <a:endParaRPr lang="pl-PL" sz="2800" b="1" dirty="0" smtClean="0"/>
          </a:p>
          <a:p>
            <a:pPr marL="0" indent="0">
              <a:buNone/>
            </a:pPr>
            <a:r>
              <a:rPr lang="pl-PL" sz="2800" b="1" dirty="0" smtClean="0"/>
              <a:t> </a:t>
            </a:r>
          </a:p>
          <a:p>
            <a:pPr marL="0" indent="0">
              <a:buNone/>
            </a:pPr>
            <a:endParaRPr lang="pl-PL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408712" cy="4556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25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115212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 smtClean="0"/>
              <a:t>Gość zaprezentował dzieciom mundur polowy, wyjaśniał znaczenie stopni wojskowych oraz kolorystyki stroju. </a:t>
            </a:r>
            <a:endParaRPr lang="pl-PL" sz="2400" dirty="0"/>
          </a:p>
        </p:txBody>
      </p:sp>
      <p:pic>
        <p:nvPicPr>
          <p:cNvPr id="3074" name="Picture 2" descr="D:\DCIM\100MSDCF\DSC04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28799"/>
            <a:ext cx="4003048" cy="289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CIM\100MSDCF\DSC04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3" y="1866644"/>
            <a:ext cx="3857973" cy="29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CIM\100MSDCF\DSC04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381642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7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3106688" cy="352839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 smtClean="0"/>
              <a:t>Duże zainteresowanie wśród przedszkolaków wzbudziło wyposażenie żołnierskiego plecaka. Dzieci z uwagą słuchały wyjaśnień, do czego potrzebny jest hełm, maska przeciwgazowa </a:t>
            </a:r>
            <a:br>
              <a:rPr lang="pl-PL" sz="2400" dirty="0" smtClean="0"/>
            </a:br>
            <a:r>
              <a:rPr lang="pl-PL" sz="2400" dirty="0" smtClean="0"/>
              <a:t>i manierka. </a:t>
            </a:r>
          </a:p>
          <a:p>
            <a:endParaRPr lang="pl-PL" dirty="0"/>
          </a:p>
        </p:txBody>
      </p:sp>
      <p:pic>
        <p:nvPicPr>
          <p:cNvPr id="4098" name="Picture 2" descr="D:\DCIM\100MSDCF\DSC04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9574"/>
            <a:ext cx="3600399" cy="270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CIM\100MSDCF\DSC04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584849" cy="343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CIM\100MSDCF\DSC04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97" y="3908147"/>
            <a:ext cx="3816158" cy="286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4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CIM\100MSDCF\DSC04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20" y="548680"/>
            <a:ext cx="3617920" cy="271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CIM\100MSDCF\DSC04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521203" cy="264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22205"/>
            <a:ext cx="4508564" cy="3196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D:\DCIM\100MSDCF\DSC048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9" y="260648"/>
            <a:ext cx="451190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122413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dirty="0" smtClean="0"/>
              <a:t>Przedszkolaki odbyły krótką musztrę wojskową, </a:t>
            </a:r>
            <a:br>
              <a:rPr lang="pl-PL" sz="2400" dirty="0" smtClean="0"/>
            </a:br>
            <a:r>
              <a:rPr lang="pl-PL" sz="2400" dirty="0" smtClean="0"/>
              <a:t>podczas której przećwiczyły podstawowe komendy: </a:t>
            </a:r>
            <a:br>
              <a:rPr lang="pl-PL" sz="2400" dirty="0" smtClean="0"/>
            </a:br>
            <a:r>
              <a:rPr lang="pl-PL" sz="2400" dirty="0" smtClean="0"/>
              <a:t>baczność, spocznij, maszeruj po kole. </a:t>
            </a:r>
          </a:p>
          <a:p>
            <a:pPr algn="ctr"/>
            <a:endParaRPr lang="pl-PL" sz="2400" dirty="0"/>
          </a:p>
        </p:txBody>
      </p:sp>
      <p:pic>
        <p:nvPicPr>
          <p:cNvPr id="6146" name="Picture 2" descr="D:\DCIM\100MSDCF\DSC04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7121"/>
            <a:ext cx="396044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CIM\100MSDCF\DSC048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17" y="4149080"/>
            <a:ext cx="4144311" cy="261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43116"/>
            <a:ext cx="4032448" cy="25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03155"/>
            <a:ext cx="1584176" cy="18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78621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400" dirty="0" smtClean="0"/>
              <a:t>Ustaliły jakimi pojazdami porusza się wojsko lądowe, morskie </a:t>
            </a:r>
            <a:br>
              <a:rPr lang="pl-PL" sz="2400" dirty="0" smtClean="0"/>
            </a:br>
            <a:r>
              <a:rPr lang="pl-PL" sz="2400" dirty="0" smtClean="0"/>
              <a:t>i lotnicze. </a:t>
            </a:r>
            <a:endParaRPr lang="pl-PL" sz="2400" dirty="0"/>
          </a:p>
        </p:txBody>
      </p:sp>
      <p:pic>
        <p:nvPicPr>
          <p:cNvPr id="7174" name="Picture 6" descr="Znalezione obrazy dla zapytania samolot wojskowy obra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25079"/>
            <a:ext cx="220027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Znalezione obrazy dla zapytania łódź podwodna obra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0" descr="Znalezione obrazy dla zapytania łódź podwodna obraz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00538"/>
            <a:ext cx="2475359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133782"/>
            <a:ext cx="2771738" cy="15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3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115212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dirty="0" smtClean="0"/>
              <a:t>Na </a:t>
            </a:r>
            <a:r>
              <a:rPr lang="pl-PL" sz="2400" smtClean="0"/>
              <a:t>koniec spotkania </a:t>
            </a:r>
            <a:r>
              <a:rPr lang="pl-PL" sz="2400" dirty="0" smtClean="0"/>
              <a:t>otrzymały prezenty. </a:t>
            </a:r>
          </a:p>
          <a:p>
            <a:pPr marL="0" indent="0" algn="ctr">
              <a:buNone/>
            </a:pPr>
            <a:r>
              <a:rPr lang="pl-PL" sz="2400" dirty="0" smtClean="0"/>
              <a:t>Bardzo dziękujemy za ciekawe spotkanie w naszym przedszkolu.</a:t>
            </a:r>
          </a:p>
          <a:p>
            <a:pPr marL="0" indent="0">
              <a:buNone/>
            </a:pPr>
            <a:r>
              <a:rPr lang="pl-PL" sz="2400" dirty="0" smtClean="0"/>
              <a:t>  </a:t>
            </a:r>
            <a:endParaRPr lang="pl-PL" sz="2400" dirty="0"/>
          </a:p>
        </p:txBody>
      </p:sp>
      <p:pic>
        <p:nvPicPr>
          <p:cNvPr id="8195" name="Picture 3" descr="D:\DCIM\100MSDCF\DSC04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954047" cy="296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5040560" cy="4002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1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97</Words>
  <Application>Microsoft Office PowerPoint</Application>
  <PresentationFormat>Pokaz na ekranie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Spotkanie z żołnierzem  Motylki i Tygryski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Ustaliły jakimi pojazdami porusza się wojsko lądowe, morskie  i lotnicze.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Spotkanie z żołnierzem</dc:title>
  <dc:creator>Marcin Izdebski</dc:creator>
  <cp:lastModifiedBy>Marcin Izdebski</cp:lastModifiedBy>
  <cp:revision>18</cp:revision>
  <dcterms:created xsi:type="dcterms:W3CDTF">2018-03-18T12:39:28Z</dcterms:created>
  <dcterms:modified xsi:type="dcterms:W3CDTF">2018-03-20T12:36:05Z</dcterms:modified>
</cp:coreProperties>
</file>