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0" r:id="rId2"/>
    <p:sldId id="257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9304F-486F-4FF0-9865-1CB4270C3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Rozdział </a:t>
            </a:r>
            <a:r>
              <a:rPr lang="pl-PL" dirty="0" err="1"/>
              <a:t>iiI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4F7BAD-7C1F-4000-A7B7-8786147C8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500" dirty="0"/>
              <a:t>OCHRONA POWIETRZA</a:t>
            </a:r>
          </a:p>
        </p:txBody>
      </p:sp>
    </p:spTree>
    <p:extLst>
      <p:ext uri="{BB962C8B-B14F-4D97-AF65-F5344CB8AC3E}">
        <p14:creationId xmlns:p14="http://schemas.microsoft.com/office/powerpoint/2010/main" val="382169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D2EFC-CEFA-41AA-BC9F-113B93E0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INNE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7E7BAEE-EC53-4A14-9024-A04EE6C4C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2849"/>
            <a:ext cx="6711950" cy="444557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28BBEA-5009-4A1E-810D-D3A76C3B9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85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F513A-AB92-480F-B4C3-ADFF6EBB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RECYKLINGOWY QUIZ KLASOWY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2628585-FCDF-4825-974E-2DEE6EA1D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5" y="67241"/>
            <a:ext cx="6004824" cy="397722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463324-A3F2-415C-B6DB-04B64A8F5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l-PL" sz="4400" dirty="0"/>
          </a:p>
          <a:p>
            <a:pPr algn="ctr"/>
            <a:r>
              <a:rPr lang="pl-PL" sz="4400" dirty="0"/>
              <a:t>ZDALIŚMY NA 5+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E6E67DC-0039-42A2-AFDB-8F752AC53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59" y="3429000"/>
            <a:ext cx="4898348" cy="32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2D066-D906-4DC7-BC36-66B18908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CDN.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EE19CF-2AB0-40B6-A61F-8F2BD2204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NASTĘPNYM ROZDZIALE ZBADAMY TEMAT SZKODLIWEGO WPŁYWU SMOGU NA ZDROWIE – ZAPRASZAMY!</a:t>
            </a:r>
          </a:p>
        </p:txBody>
      </p:sp>
    </p:spTree>
    <p:extLst>
      <p:ext uri="{BB962C8B-B14F-4D97-AF65-F5344CB8AC3E}">
        <p14:creationId xmlns:p14="http://schemas.microsoft.com/office/powerpoint/2010/main" val="43335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B916B-5775-4895-A1E7-A47F702B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0"/>
            <a:ext cx="9281160" cy="4745736"/>
          </a:xfrm>
        </p:spPr>
        <p:txBody>
          <a:bodyPr>
            <a:normAutofit/>
          </a:bodyPr>
          <a:lstStyle/>
          <a:p>
            <a:r>
              <a:rPr lang="pl-PL" sz="3000" dirty="0"/>
              <a:t>W TEJ CZĘŚCI ZDOBĘDZIEMY WIEDZĘ NA TEMAT OCHRONY POWIETRZA ORAZ RECYKLINGU</a:t>
            </a:r>
            <a:br>
              <a:rPr lang="pl-PL" sz="3000" dirty="0"/>
            </a:br>
            <a:endParaRPr lang="pl-PL" sz="3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213048-C762-4D37-896A-9D112EC12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45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A4F497A-C4CA-4892-9B04-9FEC7E651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924" y="2645181"/>
            <a:ext cx="5196254" cy="34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5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20755D-AEE5-4E7D-A28D-5DFF8591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Najpierw sprawdziliśmy naszą wiedzę na temat segregacji odpadów.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0E49CA5-FDAE-409C-8662-7A753B321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" y="427727"/>
            <a:ext cx="3936023" cy="260697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EC1596-27FF-4B9C-B465-24C83AF65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ORAZ PRZYGOTOWALIŚMY ZNAKI W ODPOWIEDNICH KOLORACH ABY W GRUPACH POSEGREGOWAĆ ŚMIECI.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8D7B5E6-9AD0-4AC2-ACFA-C34CF12C9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131" y="427727"/>
            <a:ext cx="3709555" cy="56007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266BAD1-4728-44FA-84F8-38A590ED7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" y="3546396"/>
            <a:ext cx="4354088" cy="288387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E1D46F3-34A8-4515-90CD-2095F063E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44" y="4985796"/>
            <a:ext cx="2861810" cy="18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A6DAF9-50F8-4F9C-B877-A057B0DB9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21" y="1399032"/>
            <a:ext cx="9966960" cy="3035808"/>
          </a:xfrm>
        </p:spPr>
        <p:txBody>
          <a:bodyPr/>
          <a:lstStyle/>
          <a:p>
            <a:r>
              <a:rPr lang="pl-PL" sz="6000" dirty="0"/>
              <a:t>PRZY ŚWIETNEJ WSPÓŁPRACY DEDEKTYWÓW Z iii D UDAŁO SIĘ DOSKONALE!!!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F0B01D-9BBE-48DF-9B23-3F63F7DA5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5000" dirty="0">
                <a:solidFill>
                  <a:srgbClr val="FF0000"/>
                </a:solidFill>
              </a:rPr>
              <a:t>SPÓJRZCIE NA EFEKTY:</a:t>
            </a:r>
          </a:p>
        </p:txBody>
      </p:sp>
    </p:spTree>
    <p:extLst>
      <p:ext uri="{BB962C8B-B14F-4D97-AF65-F5344CB8AC3E}">
        <p14:creationId xmlns:p14="http://schemas.microsoft.com/office/powerpoint/2010/main" val="185034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16DE7-860C-4E2F-8513-5F1B5703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METAL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EE93311-537B-412A-B45B-8890F1A81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2849"/>
            <a:ext cx="6711950" cy="444557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7F661D-A4BB-4F8C-8D06-5429D74E9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760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3917CF-703F-4783-A8DA-7DFE897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SZKŁO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8F22C93-2DF4-4680-8EFB-6A07C740C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2849"/>
            <a:ext cx="6711950" cy="444557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51E9A-27F4-42A3-A935-D5BEB8E82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18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211DF-2118-43D6-836C-1C27D14A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PAPIER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A88CC9D-F27D-4208-BCDE-CEA8B9342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2849"/>
            <a:ext cx="6711950" cy="444557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FC3A23-6BC8-4BFA-9647-FF909BE3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08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DC9D0-EE59-4615-A327-CA1D2A2A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PLASTIK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AC037FB-E938-462D-9A6D-8C017F981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2849"/>
            <a:ext cx="6711950" cy="444557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251EEF-FBDD-483A-9202-E9E3E8917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7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997DE-40C8-4F6F-9501-65288E06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BIO/</a:t>
            </a:r>
            <a:br>
              <a:rPr lang="pl-PL" sz="2900" dirty="0"/>
            </a:br>
            <a:r>
              <a:rPr lang="pl-PL" sz="2900" dirty="0"/>
              <a:t>BIODEGRADOWALNE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6A9ACAC-46D1-45FF-83E7-D8C0F00BE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2849"/>
            <a:ext cx="6711950" cy="444557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AA32EB-EC91-4BD8-8C02-65115D384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65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17</TotalTime>
  <Words>80</Words>
  <Application>Microsoft Office PowerPoint</Application>
  <PresentationFormat>Panoramiczny</PresentationFormat>
  <Paragraphs>18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Drewniana czcionka</vt:lpstr>
      <vt:lpstr>Rozdział iiI</vt:lpstr>
      <vt:lpstr>W TEJ CZĘŚCI ZDOBĘDZIEMY WIEDZĘ NA TEMAT OCHRONY POWIETRZA ORAZ RECYKLINGU </vt:lpstr>
      <vt:lpstr>Najpierw sprawdziliśmy naszą wiedzę na temat segregacji odpadów.</vt:lpstr>
      <vt:lpstr>PRZY ŚWIETNEJ WSPÓŁPRACY DEDEKTYWÓW Z iii D UDAŁO SIĘ DOSKONALE!!!</vt:lpstr>
      <vt:lpstr>METAL</vt:lpstr>
      <vt:lpstr>SZKŁO</vt:lpstr>
      <vt:lpstr>PAPIER</vt:lpstr>
      <vt:lpstr>PLASTIK</vt:lpstr>
      <vt:lpstr>BIO/ BIODEGRADOWALNE</vt:lpstr>
      <vt:lpstr>INNE</vt:lpstr>
      <vt:lpstr>RECYKLINGOWY QUIZ KLASOWY</vt:lpstr>
      <vt:lpstr>CDN.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Rozdział iiI</dc:title>
  <dc:creator>Olga Korczak</dc:creator>
  <cp:lastModifiedBy>Olga Korczak</cp:lastModifiedBy>
  <cp:revision>3</cp:revision>
  <dcterms:created xsi:type="dcterms:W3CDTF">2018-04-22T15:36:06Z</dcterms:created>
  <dcterms:modified xsi:type="dcterms:W3CDTF">2018-04-22T15:53:25Z</dcterms:modified>
</cp:coreProperties>
</file>