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97" d="100"/>
          <a:sy n="9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83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98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6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71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82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7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48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82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69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9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2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9E1-45E7-4AA5-A795-ED638B80C816}" type="datetimeFigureOut">
              <a:rPr lang="pl-PL" smtClean="0"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1175-15D5-4533-8B3A-E4263B5113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68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„Poznajemy zawody naszych rodziców”</a:t>
            </a:r>
            <a:endParaRPr lang="pl-PL" b="1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Spotkanie z żołnierzem</a:t>
            </a:r>
            <a:endParaRPr lang="pl-PL" sz="3500" b="1" dirty="0"/>
          </a:p>
        </p:txBody>
      </p:sp>
    </p:spTree>
    <p:extLst>
      <p:ext uri="{BB962C8B-B14F-4D97-AF65-F5344CB8AC3E}">
        <p14:creationId xmlns:p14="http://schemas.microsoft.com/office/powerpoint/2010/main" val="327858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22323"/>
            <a:ext cx="10515600" cy="455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 smtClean="0">
                <a:latin typeface="Lucida Fax" panose="02060602050505020204" pitchFamily="18" charset="0"/>
              </a:rPr>
              <a:t>W ramach współpracy z rodzicami tata jednej z dziewczynek uczących się w grupie 0a odwiedził nas aby opowiedzieć dzieciom o swojej pracy w wojsku.</a:t>
            </a:r>
          </a:p>
          <a:p>
            <a:pPr marL="0" indent="0">
              <a:buNone/>
            </a:pPr>
            <a:r>
              <a:rPr lang="pl-PL" sz="3000" dirty="0" smtClean="0">
                <a:latin typeface="Lucida Fax" panose="02060602050505020204" pitchFamily="18" charset="0"/>
              </a:rPr>
              <a:t>Dzieciaki zadawały wiele pytań, na które tata cierpliwie odpowiadał, przymierzały różne części garderoby, a nawet miały okazję spróbować żołnierskiej konserwy. </a:t>
            </a:r>
            <a:r>
              <a:rPr lang="pl-PL" sz="3000" dirty="0" smtClean="0">
                <a:latin typeface="Lucida Fax" panose="02060602050505020204" pitchFamily="18" charset="0"/>
                <a:sym typeface="Wingdings" panose="05000000000000000000" pitchFamily="2" charset="2"/>
              </a:rPr>
              <a:t></a:t>
            </a:r>
            <a:endParaRPr lang="pl-PL" sz="3000" dirty="0"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1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72" y="0"/>
            <a:ext cx="916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8756" y="1122714"/>
            <a:ext cx="6101615" cy="456410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3009" y="1122716"/>
            <a:ext cx="6101613" cy="456410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2690" y="1141617"/>
            <a:ext cx="6251613" cy="46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5055" y="911131"/>
            <a:ext cx="6151605" cy="46014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366" y="912507"/>
            <a:ext cx="6150028" cy="460031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465" y="912508"/>
            <a:ext cx="6150031" cy="46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3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4171" y="1106245"/>
            <a:ext cx="6118742" cy="45769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0883" y="1106246"/>
            <a:ext cx="6118743" cy="457691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0913" y="1106245"/>
            <a:ext cx="6118742" cy="45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4251" y="1122960"/>
            <a:ext cx="5986494" cy="44779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1189" y="1118044"/>
            <a:ext cx="5986494" cy="44779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9757" y="1118044"/>
            <a:ext cx="5986494" cy="44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39" y="816077"/>
            <a:ext cx="7266702" cy="54356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2063" y="1022555"/>
            <a:ext cx="6092454" cy="4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95" y="1808589"/>
            <a:ext cx="6750405" cy="504941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0405" cy="50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1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</Words>
  <Application>Microsoft Office PowerPoint</Application>
  <PresentationFormat>Panoramiczny</PresentationFormat>
  <Paragraphs>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Lucida Fax</vt:lpstr>
      <vt:lpstr>Wingdings</vt:lpstr>
      <vt:lpstr>Motyw pakietu Office</vt:lpstr>
      <vt:lpstr>„Poznajemy zawody naszych rodziców”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„Poznajemy zawody naszych rodziców”</dc:title>
  <dc:creator>Dominika Imiolek</dc:creator>
  <cp:lastModifiedBy>Dominika Imiolek</cp:lastModifiedBy>
  <cp:revision>3</cp:revision>
  <dcterms:created xsi:type="dcterms:W3CDTF">2018-05-07T13:17:32Z</dcterms:created>
  <dcterms:modified xsi:type="dcterms:W3CDTF">2018-05-07T13:37:36Z</dcterms:modified>
</cp:coreProperties>
</file>