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62298" y="2253954"/>
            <a:ext cx="7539644" cy="1658385"/>
          </a:xfrm>
        </p:spPr>
        <p:txBody>
          <a:bodyPr>
            <a:normAutofit/>
          </a:bodyPr>
          <a:lstStyle/>
          <a:p>
            <a:r>
              <a:rPr lang="pl-PL" dirty="0" smtClean="0"/>
              <a:t>Pola wielokątów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5464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80533" y="618067"/>
            <a:ext cx="10549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smtClean="0"/>
              <a:t>POLE KWADRATU</a:t>
            </a:r>
            <a:endParaRPr lang="pl-PL" sz="4000" dirty="0"/>
          </a:p>
        </p:txBody>
      </p:sp>
      <p:sp>
        <p:nvSpPr>
          <p:cNvPr id="5" name="Prostokąt 4"/>
          <p:cNvSpPr/>
          <p:nvPr/>
        </p:nvSpPr>
        <p:spPr>
          <a:xfrm>
            <a:off x="956733" y="1709753"/>
            <a:ext cx="30480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4224867" y="2891932"/>
            <a:ext cx="5503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a</a:t>
            </a:r>
            <a:endParaRPr lang="pl-PL" sz="32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184400" y="1124978"/>
            <a:ext cx="592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a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549399" y="4919987"/>
            <a:ext cx="2455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P = a</a:t>
            </a:r>
            <a:r>
              <a:rPr lang="pl-PL" sz="3600" baseline="30000" dirty="0" smtClean="0"/>
              <a:t>2</a:t>
            </a:r>
            <a:endParaRPr lang="pl-PL" sz="3600" baseline="300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196667" y="2093554"/>
            <a:ext cx="3361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a = 5 cm</a:t>
            </a:r>
            <a:endParaRPr lang="pl-PL" sz="36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7196667" y="3814571"/>
            <a:ext cx="4563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P = 25 cm</a:t>
            </a:r>
            <a:r>
              <a:rPr lang="pl-PL" sz="3600" baseline="30000" dirty="0" smtClean="0"/>
              <a:t>2</a:t>
            </a:r>
            <a:endParaRPr lang="pl-PL" sz="3600" baseline="30000" dirty="0"/>
          </a:p>
        </p:txBody>
      </p:sp>
      <p:sp>
        <p:nvSpPr>
          <p:cNvPr id="2" name="pole tekstowe 1"/>
          <p:cNvSpPr txBox="1"/>
          <p:nvPr/>
        </p:nvSpPr>
        <p:spPr>
          <a:xfrm>
            <a:off x="7196667" y="2962477"/>
            <a:ext cx="2892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P=5</a:t>
            </a:r>
            <a:r>
              <a:rPr lang="pl-PL" sz="3600" baseline="30000" dirty="0" smtClean="0"/>
              <a:t>2</a:t>
            </a:r>
            <a:r>
              <a:rPr lang="pl-PL" sz="3600" dirty="0" smtClean="0"/>
              <a:t>cm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037745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555784"/>
            <a:ext cx="10820400" cy="1293028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Pole prostokąta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032933" y="2387601"/>
            <a:ext cx="2887134" cy="1913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4171758" y="3177310"/>
            <a:ext cx="423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b</a:t>
            </a:r>
            <a:endParaRPr lang="pl-PL" sz="36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074333" y="1744133"/>
            <a:ext cx="58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a</a:t>
            </a:r>
            <a:endParaRPr lang="pl-PL" sz="36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1066799" y="4608391"/>
            <a:ext cx="2599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P = a x b</a:t>
            </a:r>
            <a:endParaRPr lang="pl-PL" sz="3600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7531715" y="2447639"/>
            <a:ext cx="2040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a = 5 cm</a:t>
            </a:r>
            <a:endParaRPr lang="pl-PL" sz="32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7557116" y="3091126"/>
            <a:ext cx="1989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b = 8 cm</a:t>
            </a:r>
            <a:endParaRPr lang="pl-PL" sz="3200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7506622" y="3800080"/>
            <a:ext cx="4080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P = 5 cm x 8 cm</a:t>
            </a:r>
            <a:endParaRPr lang="pl-PL" sz="3600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7506622" y="4570590"/>
            <a:ext cx="3589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P = 40 cm</a:t>
            </a:r>
            <a:r>
              <a:rPr lang="pl-PL" sz="3600" baseline="30000" dirty="0" smtClean="0"/>
              <a:t>2</a:t>
            </a:r>
            <a:endParaRPr lang="pl-PL" sz="3600" baseline="30000" dirty="0"/>
          </a:p>
        </p:txBody>
      </p:sp>
    </p:spTree>
    <p:extLst>
      <p:ext uri="{BB962C8B-B14F-4D97-AF65-F5344CB8AC3E}">
        <p14:creationId xmlns:p14="http://schemas.microsoft.com/office/powerpoint/2010/main" val="40826457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0" y="84789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smtClean="0"/>
              <a:t>POLE TRÓJKĄTA</a:t>
            </a:r>
            <a:endParaRPr lang="pl-PL" sz="4000" dirty="0"/>
          </a:p>
        </p:txBody>
      </p:sp>
      <p:sp>
        <p:nvSpPr>
          <p:cNvPr id="4" name="Trójkąt równoramienny 3"/>
          <p:cNvSpPr/>
          <p:nvPr/>
        </p:nvSpPr>
        <p:spPr>
          <a:xfrm>
            <a:off x="714895" y="897775"/>
            <a:ext cx="2576946" cy="339159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5"/>
          <p:cNvCxnSpPr>
            <a:stCxn id="4" idx="0"/>
            <a:endCxn id="4" idx="0"/>
          </p:cNvCxnSpPr>
          <p:nvPr/>
        </p:nvCxnSpPr>
        <p:spPr>
          <a:xfrm>
            <a:off x="2003368" y="89777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>
            <a:stCxn id="4" idx="3"/>
            <a:endCxn id="4" idx="0"/>
          </p:cNvCxnSpPr>
          <p:nvPr/>
        </p:nvCxnSpPr>
        <p:spPr>
          <a:xfrm flipV="1">
            <a:off x="2003368" y="897775"/>
            <a:ext cx="0" cy="33915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1733204" y="4339244"/>
            <a:ext cx="540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a</a:t>
            </a:r>
            <a:endParaRPr lang="pl-PL" sz="3600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2003368" y="2114249"/>
            <a:ext cx="482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pole tekstowe 21"/>
              <p:cNvSpPr txBox="1"/>
              <p:nvPr/>
            </p:nvSpPr>
            <p:spPr>
              <a:xfrm>
                <a:off x="1088968" y="5501721"/>
                <a:ext cx="2369128" cy="878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3600" dirty="0" smtClean="0"/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pl-PL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l-PL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3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pl-PL" sz="360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pl-PL" sz="3600" dirty="0"/>
              </a:p>
            </p:txBody>
          </p:sp>
        </mc:Choice>
        <mc:Fallback xmlns="">
          <p:sp>
            <p:nvSpPr>
              <p:cNvPr id="22" name="pole tekstow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968" y="5501721"/>
                <a:ext cx="2369128" cy="878895"/>
              </a:xfrm>
              <a:prstGeom prst="rect">
                <a:avLst/>
              </a:prstGeom>
              <a:blipFill>
                <a:blip r:embed="rId2"/>
                <a:stretch>
                  <a:fillRect l="-7990" b="-1180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pole tekstowe 22"/>
          <p:cNvSpPr txBox="1"/>
          <p:nvPr/>
        </p:nvSpPr>
        <p:spPr>
          <a:xfrm>
            <a:off x="5660966" y="1895302"/>
            <a:ext cx="2078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a</a:t>
            </a:r>
            <a:r>
              <a:rPr lang="pl-PL" sz="3600" dirty="0" smtClean="0"/>
              <a:t> = 7cm</a:t>
            </a:r>
            <a:endParaRPr lang="pl-PL" sz="3600" dirty="0"/>
          </a:p>
        </p:txBody>
      </p:sp>
      <p:sp>
        <p:nvSpPr>
          <p:cNvPr id="24" name="pole tekstowe 23"/>
          <p:cNvSpPr txBox="1"/>
          <p:nvPr/>
        </p:nvSpPr>
        <p:spPr>
          <a:xfrm>
            <a:off x="5660965" y="2593571"/>
            <a:ext cx="2078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h</a:t>
            </a:r>
            <a:r>
              <a:rPr lang="pl-PL" sz="3600" dirty="0" smtClean="0"/>
              <a:t> = 4cm</a:t>
            </a:r>
            <a:endParaRPr lang="pl-PL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pole tekstowe 24"/>
              <p:cNvSpPr txBox="1"/>
              <p:nvPr/>
            </p:nvSpPr>
            <p:spPr>
              <a:xfrm>
                <a:off x="5095700" y="3291840"/>
                <a:ext cx="5935289" cy="1002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3600" dirty="0" smtClean="0"/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pl-PL" sz="3600" dirty="0"/>
                          <m:t>7</m:t>
                        </m:r>
                        <m:r>
                          <m:rPr>
                            <m:nor/>
                          </m:rPr>
                          <a:rPr lang="pl-PL" sz="3600" dirty="0"/>
                          <m:t>cm</m:t>
                        </m:r>
                        <m:r>
                          <m:rPr>
                            <m:nor/>
                          </m:rPr>
                          <a:rPr lang="pl-PL" sz="3600" dirty="0"/>
                          <m:t> </m:t>
                        </m:r>
                        <m:r>
                          <m:rPr>
                            <m:nor/>
                          </m:rPr>
                          <a:rPr lang="pl-PL" sz="3600" dirty="0"/>
                          <m:t>x</m:t>
                        </m:r>
                        <m:r>
                          <m:rPr>
                            <m:nor/>
                          </m:rPr>
                          <a:rPr lang="pl-PL" sz="3600" dirty="0"/>
                          <m:t> 4</m:t>
                        </m:r>
                        <m:r>
                          <m:rPr>
                            <m:nor/>
                          </m:rPr>
                          <a:rPr lang="pl-PL" sz="3600" dirty="0"/>
                          <m:t>cm</m:t>
                        </m:r>
                      </m:num>
                      <m:den>
                        <m:r>
                          <a:rPr lang="pl-PL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pl-PL" sz="3600" dirty="0"/>
              </a:p>
            </p:txBody>
          </p:sp>
        </mc:Choice>
        <mc:Fallback xmlns="">
          <p:sp>
            <p:nvSpPr>
              <p:cNvPr id="25" name="pole tekstow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700" y="3291840"/>
                <a:ext cx="5935289" cy="1002647"/>
              </a:xfrm>
              <a:prstGeom prst="rect">
                <a:avLst/>
              </a:prstGeom>
              <a:blipFill>
                <a:blip r:embed="rId3"/>
                <a:stretch>
                  <a:fillRect l="-3183" b="-975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pole tekstowe 25"/>
          <p:cNvSpPr txBox="1"/>
          <p:nvPr/>
        </p:nvSpPr>
        <p:spPr>
          <a:xfrm>
            <a:off x="5336771" y="4422371"/>
            <a:ext cx="3075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P=14cm</a:t>
            </a:r>
            <a:r>
              <a:rPr lang="pl-PL" sz="3600" baseline="30000" dirty="0" smtClean="0"/>
              <a:t>2</a:t>
            </a:r>
            <a:endParaRPr lang="pl-PL" sz="3600" baseline="30000" dirty="0"/>
          </a:p>
        </p:txBody>
      </p:sp>
    </p:spTree>
    <p:extLst>
      <p:ext uri="{BB962C8B-B14F-4D97-AF65-F5344CB8AC3E}">
        <p14:creationId xmlns:p14="http://schemas.microsoft.com/office/powerpoint/2010/main" val="4289262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74646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smtClean="0"/>
              <a:t>Pole równoległoboku</a:t>
            </a:r>
            <a:endParaRPr lang="pl-PL" sz="4000" dirty="0"/>
          </a:p>
        </p:txBody>
      </p:sp>
      <p:sp>
        <p:nvSpPr>
          <p:cNvPr id="3" name="Równoległobok 2"/>
          <p:cNvSpPr/>
          <p:nvPr/>
        </p:nvSpPr>
        <p:spPr>
          <a:xfrm>
            <a:off x="465513" y="2103120"/>
            <a:ext cx="5020887" cy="2485505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6"/>
          <p:cNvCxnSpPr/>
          <p:nvPr/>
        </p:nvCxnSpPr>
        <p:spPr>
          <a:xfrm flipH="1">
            <a:off x="1081548" y="2103120"/>
            <a:ext cx="9834" cy="2485505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1296786" y="3022706"/>
            <a:ext cx="454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h</a:t>
            </a:r>
            <a:endParaRPr lang="pl-PL" sz="36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672541" y="4588625"/>
            <a:ext cx="606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a</a:t>
            </a:r>
            <a:endParaRPr lang="pl-PL" sz="36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1238596" y="5619404"/>
            <a:ext cx="1928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P =a x h</a:t>
            </a:r>
            <a:endParaRPr lang="pl-PL" sz="3600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7049193" y="2103120"/>
            <a:ext cx="3541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a = 9 cm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7065818" y="2926080"/>
            <a:ext cx="3640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h = 9 </a:t>
            </a:r>
            <a:r>
              <a:rPr lang="pl-PL" sz="3600" dirty="0" smtClean="0"/>
              <a:t>cm</a:t>
            </a:r>
            <a:endParaRPr lang="pl-PL" sz="3600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7090757" y="3669037"/>
            <a:ext cx="3616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/>
              <a:t>P = 81cm</a:t>
            </a:r>
            <a:r>
              <a:rPr lang="pl-PL" sz="4000" baseline="30000" dirty="0" smtClean="0"/>
              <a:t>2</a:t>
            </a:r>
            <a:endParaRPr lang="pl-PL" sz="4000" baseline="30000" dirty="0"/>
          </a:p>
        </p:txBody>
      </p:sp>
    </p:spTree>
    <p:extLst>
      <p:ext uri="{BB962C8B-B14F-4D97-AF65-F5344CB8AC3E}">
        <p14:creationId xmlns:p14="http://schemas.microsoft.com/office/powerpoint/2010/main" val="10443846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-74815" y="77308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smtClean="0"/>
              <a:t>POLE ROMBU</a:t>
            </a:r>
            <a:endParaRPr lang="pl-PL" sz="4000" dirty="0"/>
          </a:p>
        </p:txBody>
      </p:sp>
      <p:sp>
        <p:nvSpPr>
          <p:cNvPr id="3" name="Schemat blokowy: decyzja 2"/>
          <p:cNvSpPr/>
          <p:nvPr/>
        </p:nvSpPr>
        <p:spPr>
          <a:xfrm>
            <a:off x="781396" y="1480970"/>
            <a:ext cx="2867891" cy="3649287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" name="Łącznik prosty 4"/>
          <p:cNvCxnSpPr>
            <a:endCxn id="3" idx="2"/>
          </p:cNvCxnSpPr>
          <p:nvPr/>
        </p:nvCxnSpPr>
        <p:spPr>
          <a:xfrm>
            <a:off x="2207029" y="1480970"/>
            <a:ext cx="8313" cy="36492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>
            <a:stCxn id="3" idx="3"/>
            <a:endCxn id="3" idx="1"/>
          </p:cNvCxnSpPr>
          <p:nvPr/>
        </p:nvCxnSpPr>
        <p:spPr>
          <a:xfrm flipH="1">
            <a:off x="781396" y="3305614"/>
            <a:ext cx="286789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/>
          <p:cNvSpPr txBox="1"/>
          <p:nvPr/>
        </p:nvSpPr>
        <p:spPr>
          <a:xfrm>
            <a:off x="2277687" y="2319251"/>
            <a:ext cx="615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e</a:t>
            </a:r>
            <a:endParaRPr lang="pl-PL" sz="3600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1320687" y="2617925"/>
            <a:ext cx="61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/>
              <a:t>f</a:t>
            </a:r>
            <a:endParaRPr lang="pl-PL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pole tekstowe 14"/>
              <p:cNvSpPr txBox="1"/>
              <p:nvPr/>
            </p:nvSpPr>
            <p:spPr>
              <a:xfrm>
                <a:off x="1328999" y="5388795"/>
                <a:ext cx="3574473" cy="1159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4800" dirty="0" smtClean="0"/>
                  <a:t>P=</a:t>
                </a:r>
                <a14:m>
                  <m:oMath xmlns:m="http://schemas.openxmlformats.org/officeDocument/2006/math">
                    <m:r>
                      <a:rPr lang="pl-PL" sz="48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pl-PL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4800" b="0" i="1" smtClean="0">
                            <a:latin typeface="Cambria Math" panose="02040503050406030204" pitchFamily="18" charset="0"/>
                          </a:rPr>
                          <m:t>𝑒𝑥𝑓</m:t>
                        </m:r>
                      </m:num>
                      <m:den>
                        <m:r>
                          <a:rPr lang="pl-PL" sz="480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pl-PL" sz="4800" dirty="0"/>
              </a:p>
            </p:txBody>
          </p:sp>
        </mc:Choice>
        <mc:Fallback xmlns="">
          <p:sp>
            <p:nvSpPr>
              <p:cNvPr id="15" name="pole tekstow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999" y="5388795"/>
                <a:ext cx="3574473" cy="1159485"/>
              </a:xfrm>
              <a:prstGeom prst="rect">
                <a:avLst/>
              </a:prstGeom>
              <a:blipFill>
                <a:blip r:embed="rId2"/>
                <a:stretch>
                  <a:fillRect l="-7679" b="-1210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pole tekstowe 15"/>
          <p:cNvSpPr txBox="1"/>
          <p:nvPr/>
        </p:nvSpPr>
        <p:spPr>
          <a:xfrm>
            <a:off x="6267796" y="1750190"/>
            <a:ext cx="4156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/>
              <a:t>e = 3 cm</a:t>
            </a:r>
            <a:endParaRPr lang="pl-PL" sz="4000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6267796" y="2362107"/>
            <a:ext cx="3607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/>
              <a:t>f = 6 cm</a:t>
            </a:r>
            <a:endParaRPr lang="pl-PL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pole tekstowe 17"/>
              <p:cNvSpPr txBox="1"/>
              <p:nvPr/>
            </p:nvSpPr>
            <p:spPr>
              <a:xfrm>
                <a:off x="6267796" y="3069993"/>
                <a:ext cx="3050771" cy="971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4000" dirty="0" smtClean="0"/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pl-PL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l-PL" sz="4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pl-PL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pl-PL" sz="4000" dirty="0"/>
              </a:p>
            </p:txBody>
          </p:sp>
        </mc:Choice>
        <mc:Fallback xmlns="">
          <p:sp>
            <p:nvSpPr>
              <p:cNvPr id="18" name="pole tekstow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7796" y="3069993"/>
                <a:ext cx="3050771" cy="971613"/>
              </a:xfrm>
              <a:prstGeom prst="rect">
                <a:avLst/>
              </a:prstGeom>
              <a:blipFill>
                <a:blip r:embed="rId3"/>
                <a:stretch>
                  <a:fillRect l="-6986" b="-1069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pole tekstowe 18"/>
          <p:cNvSpPr txBox="1"/>
          <p:nvPr/>
        </p:nvSpPr>
        <p:spPr>
          <a:xfrm>
            <a:off x="6267796" y="3945637"/>
            <a:ext cx="24023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/>
              <a:t>P=9cm</a:t>
            </a:r>
            <a:r>
              <a:rPr lang="pl-PL" sz="4000" baseline="30000" dirty="0" smtClean="0"/>
              <a:t>2</a:t>
            </a:r>
            <a:endParaRPr lang="pl-PL" sz="4000" baseline="30000" dirty="0"/>
          </a:p>
        </p:txBody>
      </p:sp>
    </p:spTree>
    <p:extLst>
      <p:ext uri="{BB962C8B-B14F-4D97-AF65-F5344CB8AC3E}">
        <p14:creationId xmlns:p14="http://schemas.microsoft.com/office/powerpoint/2010/main" val="70464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415636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smtClean="0"/>
              <a:t>Pole trapezu</a:t>
            </a:r>
            <a:endParaRPr lang="pl-PL" sz="4000" dirty="0"/>
          </a:p>
        </p:txBody>
      </p:sp>
      <p:sp>
        <p:nvSpPr>
          <p:cNvPr id="4" name="Trapez 3"/>
          <p:cNvSpPr/>
          <p:nvPr/>
        </p:nvSpPr>
        <p:spPr>
          <a:xfrm>
            <a:off x="299258" y="1803862"/>
            <a:ext cx="3857106" cy="2826327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5"/>
          <p:cNvCxnSpPr/>
          <p:nvPr/>
        </p:nvCxnSpPr>
        <p:spPr>
          <a:xfrm>
            <a:off x="1022465" y="1803862"/>
            <a:ext cx="0" cy="282632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1093123" y="2876855"/>
            <a:ext cx="997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/>
              <a:t>h</a:t>
            </a:r>
            <a:endParaRPr lang="pl-PL" sz="40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907771" y="4630189"/>
            <a:ext cx="681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/>
              <a:t>a</a:t>
            </a:r>
            <a:endParaRPr lang="pl-PL" sz="40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1756064" y="1123522"/>
            <a:ext cx="943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/>
              <a:t>b</a:t>
            </a:r>
            <a:endParaRPr lang="pl-PL" sz="40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5912428" y="1477465"/>
            <a:ext cx="45886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/>
              <a:t>a = 4 cm</a:t>
            </a:r>
          </a:p>
          <a:p>
            <a:r>
              <a:rPr lang="pl-PL" sz="4000" dirty="0" smtClean="0"/>
              <a:t>b = 8 cm</a:t>
            </a:r>
          </a:p>
          <a:p>
            <a:r>
              <a:rPr lang="pl-PL" sz="4000" dirty="0" smtClean="0"/>
              <a:t>h = 6 cm</a:t>
            </a:r>
            <a:endParaRPr lang="pl-PL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ole tekstowe 11"/>
              <p:cNvSpPr txBox="1"/>
              <p:nvPr/>
            </p:nvSpPr>
            <p:spPr>
              <a:xfrm>
                <a:off x="1234439" y="5569527"/>
                <a:ext cx="2709949" cy="1006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4000" dirty="0" smtClean="0"/>
                  <a:t>P=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pl-PL" sz="4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l-PL" sz="4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pl-PL" sz="4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l-PL" sz="4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pl-PL" sz="4000" b="0" i="1" smtClean="0">
                            <a:latin typeface="Cambria Math" panose="02040503050406030204" pitchFamily="18" charset="0"/>
                          </a:rPr>
                          <m:t>𝑥h</m:t>
                        </m:r>
                      </m:num>
                      <m:den>
                        <m:r>
                          <a:rPr lang="pl-PL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pl-PL" sz="4000" dirty="0"/>
              </a:p>
            </p:txBody>
          </p:sp>
        </mc:Choice>
        <mc:Fallback xmlns="">
          <p:sp>
            <p:nvSpPr>
              <p:cNvPr id="12" name="pole tekstow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439" y="5569527"/>
                <a:ext cx="2709949" cy="1006366"/>
              </a:xfrm>
              <a:prstGeom prst="rect">
                <a:avLst/>
              </a:prstGeom>
              <a:blipFill>
                <a:blip r:embed="rId2"/>
                <a:stretch>
                  <a:fillRect l="-7865" b="-1090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pole tekstowe 14"/>
              <p:cNvSpPr txBox="1"/>
              <p:nvPr/>
            </p:nvSpPr>
            <p:spPr>
              <a:xfrm>
                <a:off x="4447308" y="3339525"/>
                <a:ext cx="5544590" cy="1717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l-PL" sz="3600" dirty="0" smtClean="0"/>
                        <m:t>P</m:t>
                      </m:r>
                      <m:r>
                        <m:rPr>
                          <m:nor/>
                        </m:rPr>
                        <a:rPr lang="pl-PL" sz="3600" dirty="0" smtClean="0"/>
                        <m:t>=</m:t>
                      </m:r>
                      <m:f>
                        <m:fPr>
                          <m:ctrlPr>
                            <a:rPr lang="pl-PL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pl-PL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sz="3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pl-PL" sz="3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l-PL" sz="36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d>
                          <m:r>
                            <a:rPr lang="pl-PL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l-PL" sz="3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pl-PL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l-PL" sz="3600" dirty="0"/>
              </a:p>
              <a:p>
                <a:endParaRPr lang="pl-PL" sz="3600" dirty="0"/>
              </a:p>
            </p:txBody>
          </p:sp>
        </mc:Choice>
        <mc:Fallback xmlns="">
          <p:sp>
            <p:nvSpPr>
              <p:cNvPr id="15" name="pole tekstow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7308" y="3339525"/>
                <a:ext cx="5544590" cy="17178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pole tekstowe 15"/>
          <p:cNvSpPr txBox="1"/>
          <p:nvPr/>
        </p:nvSpPr>
        <p:spPr>
          <a:xfrm>
            <a:off x="5912428" y="4481834"/>
            <a:ext cx="4195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/>
              <a:t>P=36cm</a:t>
            </a:r>
            <a:r>
              <a:rPr lang="pl-PL" sz="4000" baseline="30000" dirty="0" smtClean="0"/>
              <a:t>2</a:t>
            </a:r>
            <a:endParaRPr lang="pl-PL" sz="4000" baseline="30000" dirty="0"/>
          </a:p>
        </p:txBody>
      </p:sp>
    </p:spTree>
    <p:extLst>
      <p:ext uri="{BB962C8B-B14F-4D97-AF65-F5344CB8AC3E}">
        <p14:creationId xmlns:p14="http://schemas.microsoft.com/office/powerpoint/2010/main" val="247980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990109" y="889462"/>
            <a:ext cx="55529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Czas pracy:</a:t>
            </a:r>
          </a:p>
          <a:p>
            <a:r>
              <a:rPr lang="pl-PL" sz="3200" smtClean="0"/>
              <a:t>2 godziny </a:t>
            </a:r>
            <a:r>
              <a:rPr lang="pl-PL" sz="3200" dirty="0" smtClean="0"/>
              <a:t>lekcyjne</a:t>
            </a:r>
            <a:endParaRPr lang="pl-PL" sz="32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616621" y="2430330"/>
            <a:ext cx="35182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000" dirty="0" smtClean="0">
                <a:latin typeface="Bernard MT Condensed" panose="02050806060905020404" pitchFamily="18" charset="0"/>
              </a:rPr>
              <a:t>Opracował</a:t>
            </a:r>
          </a:p>
          <a:p>
            <a:endParaRPr lang="pl-PL" sz="6000" dirty="0" smtClean="0">
              <a:latin typeface="Bernard MT Condensed" panose="02050806060905020404" pitchFamily="18" charset="0"/>
            </a:endParaRPr>
          </a:p>
          <a:p>
            <a:r>
              <a:rPr lang="pl-PL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uczeń klasy VI</a:t>
            </a:r>
            <a:endParaRPr lang="pl-PL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0" y="4832973"/>
            <a:ext cx="12192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500" dirty="0" smtClean="0">
                <a:latin typeface="Brush Script MT" panose="03060802040406070304" pitchFamily="66" charset="0"/>
              </a:rPr>
              <a:t>Kamil Skwara</a:t>
            </a:r>
          </a:p>
        </p:txBody>
      </p:sp>
    </p:spTree>
    <p:extLst>
      <p:ext uri="{BB962C8B-B14F-4D97-AF65-F5344CB8AC3E}">
        <p14:creationId xmlns:p14="http://schemas.microsoft.com/office/powerpoint/2010/main" val="329682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</Template>
  <TotalTime>130</TotalTime>
  <Words>134</Words>
  <Application>Microsoft Office PowerPoint</Application>
  <PresentationFormat>Panoramiczny</PresentationFormat>
  <Paragraphs>55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5" baseType="lpstr">
      <vt:lpstr>Andalus</vt:lpstr>
      <vt:lpstr>Arial</vt:lpstr>
      <vt:lpstr>Bernard MT Condensed</vt:lpstr>
      <vt:lpstr>Brush Script MT</vt:lpstr>
      <vt:lpstr>Cambria Math</vt:lpstr>
      <vt:lpstr>Century Gothic</vt:lpstr>
      <vt:lpstr>Para</vt:lpstr>
      <vt:lpstr>Pola wielokątów</vt:lpstr>
      <vt:lpstr>Prezentacja programu PowerPoint</vt:lpstr>
      <vt:lpstr>Pole prostokąta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 wielokątów</dc:title>
  <dc:creator>Student</dc:creator>
  <cp:lastModifiedBy>Mama</cp:lastModifiedBy>
  <cp:revision>19</cp:revision>
  <dcterms:created xsi:type="dcterms:W3CDTF">2018-01-26T12:27:47Z</dcterms:created>
  <dcterms:modified xsi:type="dcterms:W3CDTF">2018-03-05T13:53:47Z</dcterms:modified>
</cp:coreProperties>
</file>