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3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3" r:id="rId23"/>
    <p:sldId id="290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 Olejnik" initials="PO" lastIdx="4" clrIdx="0">
    <p:extLst>
      <p:ext uri="{19B8F6BF-5375-455C-9EA6-DF929625EA0E}">
        <p15:presenceInfo xmlns:p15="http://schemas.microsoft.com/office/powerpoint/2012/main" userId="cfd1f6273b4589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2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7AE8E1-A97B-4209-A4C9-0F315F5C6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E5B4A39-4CFA-41C7-B61A-E3B0DB735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1F37E9-B8CE-43D0-9EF2-16D5660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22.04.2018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0E77E3-B38E-4CAA-A701-5EE3552E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AA6BFE-17F1-4027-9ACE-F0086F58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24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471D37-DCF1-40B1-92A9-2B08AD1BF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461671C-A04E-462B-A69E-689022D96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2E420D-4F50-4F71-A906-C5F15CA6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22.04.2018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3D6E1D-9E4C-4CBA-A76A-675805C7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84CB82-C475-41C8-A3F9-17E6BD7D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9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44B7561-B8B7-4B49-81D4-3F393ED4D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15C669D-F413-4640-BAAA-E685C8583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79139D-63A2-4184-B8DD-A56DCCBEB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22.04.2018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05CF5D-A8B6-4C07-BE63-58A52A24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667245-4578-4D2C-B4E3-C7ABCBBB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02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F50BBF-13B4-496B-A404-4F50D22C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A51095-4C0A-441B-BE82-FEC8F9B77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B41BD1-22CF-438E-9646-AD9B4C8C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22.04.2018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BDD79E-F4A7-478F-96BE-85FB35AF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B8FA6A-A2AE-4705-A924-4FB2F99A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8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00BEC3-B1E3-46C6-9666-10E76E3D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356AF2-0A80-495A-9B01-FC34A0AE8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D0188B-0ADF-4B87-9B2B-51A878D3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22.04.2018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FE0BBA-8917-4F42-BCED-7B5573ED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EA2688-B343-4A1E-9AFC-28685616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E1F2F4-6F6E-487C-BE59-C34E66EB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1CC0E7-BBB4-47F7-B4F2-A8736CB21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0CDF55-2476-4BE4-8595-2FE6A0660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F15489-830E-46A2-923E-605378F5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22.04.2018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ACD607B-F6F9-4F96-BD92-4085C04E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622373B-B902-42F2-BC12-D5B4B10A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645A3A-02A8-4F29-B15B-F49C8E1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0245A00-73E6-4B4B-83A7-5402DC4A5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ED1AA0-EF2C-4EE1-9226-EDA7FED55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B081932-AF68-4CC1-8129-2815F23FC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8F9B773-8935-41D7-855B-3A6C35EED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DEC5410-DFC3-4C59-B1AD-8DB1372F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22.04.2018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55FF38C-8F3F-4516-80D3-597620B3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7D86857-209B-4DBF-AAA2-D2D5D0D2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33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527532-6C2F-49F4-B04E-C4E7396C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3198E9A-A106-46A7-82B0-69717693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22.04.2018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258B582-0E9D-4870-927D-FEB2841F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86D8F7F-78FF-4208-8865-07A8C704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0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D831F5D-77DE-4F55-AC70-B2A156F16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22.04.2018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8740144-1711-4FD5-82BB-4DA073D2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99744B9-6E69-4C45-AA92-B2E488B7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90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52979A-23AA-432F-A1A9-98175F78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9820C4-8AB6-4344-844F-E833CFB44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44CFFD-935B-493D-9240-8E98EF10D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0E54B60-A872-4739-98C5-833F02C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22.04.2018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76A980-DD99-44E1-8132-38D8D842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F4B25A2-054D-44AD-A640-02C5E361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1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D9C217-DC4A-451D-B71B-EB71BAF2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9053D5C-056E-4E97-A3D1-605B74D13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FD33D1D-E8F2-4E82-8284-A2535C402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15FD355-F132-47EB-A2E2-19FB60E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22.04.2018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59FE3E-CEDC-4E03-AEF8-328AD523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04AB1D5-F642-48D1-837A-3968A1A7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87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544B591-B2F6-4351-9154-27D16393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B55343-D8CD-4BF6-9465-4121A6910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82BC43-8794-4C24-825E-B70CD5A70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BA126-9AD0-4088-9339-A7BC096C02B9}" type="datetimeFigureOut">
              <a:rPr lang="pl-PL" smtClean="0"/>
              <a:t>22.04.2018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4C1D3F-AFBE-4D19-B97B-87C991E4B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5A377F-4F86-483A-A884-3C8A15B82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2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302D48A-B53C-483C-AFC6-DAD9FA0E7A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219" y="420400"/>
            <a:ext cx="9037781" cy="617912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3207AE-7079-4F2E-8549-66C7A85E53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7200" dirty="0">
                <a:solidFill>
                  <a:srgbClr val="FFFF00"/>
                </a:solidFill>
              </a:rPr>
              <a:t>POWIETRZE BEZ ŚMIECI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AA9F906-8414-4484-9FDD-13429D138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6600" dirty="0">
                <a:solidFill>
                  <a:srgbClr val="C00000"/>
                </a:solidFill>
              </a:rPr>
              <a:t>Klasa 3c</a:t>
            </a:r>
          </a:p>
          <a:p>
            <a:r>
              <a:rPr lang="pl-PL" sz="6600" dirty="0">
                <a:solidFill>
                  <a:srgbClr val="C00000"/>
                </a:solidFill>
              </a:rPr>
              <a:t>Witoszów Dolny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B5A8AF7-3E55-44AE-BFF4-F04EFD6C6BC3}"/>
              </a:ext>
            </a:extLst>
          </p:cNvPr>
          <p:cNvSpPr txBox="1"/>
          <p:nvPr/>
        </p:nvSpPr>
        <p:spPr>
          <a:xfrm>
            <a:off x="2242127" y="258474"/>
            <a:ext cx="7813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>
                <a:solidFill>
                  <a:srgbClr val="92D050"/>
                </a:solidFill>
              </a:rPr>
              <a:t>RODZICE I DZIECI</a:t>
            </a:r>
          </a:p>
        </p:txBody>
      </p:sp>
      <p:pic>
        <p:nvPicPr>
          <p:cNvPr id="7" name="090-front-music.pl">
            <a:hlinkClick r:id="" action="ppaction://media"/>
            <a:extLst>
              <a:ext uri="{FF2B5EF4-FFF2-40B4-BE49-F238E27FC236}">
                <a16:creationId xmlns:a16="http://schemas.microsoft.com/office/drawing/2014/main" id="{4D71692D-4E3E-4AD1-AE9C-85E37FBBB0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33AFCB-4A68-46BB-90BA-50C316ED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7635F55-10F3-4862-B8BA-FE00B9B5F4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9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9AF57C-6231-4FC2-A1A6-8456F2EE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B0E0A68-47FB-448D-9011-67714E91D0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01FCA6-5473-40EE-AD3C-B1A12429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3BB7215-DF8A-4E27-9567-491A9B1563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DBC6C8-9A42-4756-93D7-840D06E1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ADC9FE7-C891-4933-BED1-2B6071119E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06CBCD-E58D-4671-A8FF-9475D07C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50487B7-3FB1-481D-94AE-2B3A69FFD8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ABB8EF-761E-4D99-AA52-C8180646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7" y="1798271"/>
            <a:ext cx="10515600" cy="1325563"/>
          </a:xfrm>
        </p:spPr>
        <p:txBody>
          <a:bodyPr>
            <a:noAutofit/>
          </a:bodyPr>
          <a:lstStyle/>
          <a:p>
            <a:r>
              <a:rPr lang="pl-PL" sz="7200" b="1" dirty="0"/>
              <a:t>To już ostatnia nasza lekcja.</a:t>
            </a:r>
            <a:br>
              <a:rPr lang="pl-PL" sz="7200" b="1" dirty="0"/>
            </a:br>
            <a:r>
              <a:rPr lang="pl-PL" sz="7200" b="1" dirty="0"/>
              <a:t>Stworzyliśmy własne książeczki antysmogowe.</a:t>
            </a:r>
          </a:p>
        </p:txBody>
      </p:sp>
    </p:spTree>
    <p:extLst>
      <p:ext uri="{BB962C8B-B14F-4D97-AF65-F5344CB8AC3E}">
        <p14:creationId xmlns:p14="http://schemas.microsoft.com/office/powerpoint/2010/main" val="17267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3D7E09-418F-4F3F-BBED-400F301C5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697EF22-C5C2-4109-B853-D3E2A39B01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8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CE25F2-552B-4A4F-A3AA-CF4EF8DD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CE1BA1F-60D2-4D30-8F21-7F96209C96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5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6B64D2-C9A2-4E9E-981A-210A1E6F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84EE31-A21C-43B9-BB2A-DF523E70F3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29C703-D14B-4148-8B34-7D2C1FFF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B846677-F317-4AC7-B89F-E569A9E96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3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F6B22D-5B39-4C34-A019-08FA0093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11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LEKCJA 5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CB03838-C8DF-47A5-88B7-A4D4FFE72B49}"/>
              </a:ext>
            </a:extLst>
          </p:cNvPr>
          <p:cNvSpPr txBox="1"/>
          <p:nvPr/>
        </p:nvSpPr>
        <p:spPr>
          <a:xfrm>
            <a:off x="1063738" y="1974857"/>
            <a:ext cx="10208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/>
              <a:t>Czy wiesz jak dbać o siebie, gdy jest smog ?</a:t>
            </a:r>
          </a:p>
        </p:txBody>
      </p:sp>
      <p:pic>
        <p:nvPicPr>
          <p:cNvPr id="5" name="Grafika 4" descr="Dymek">
            <a:extLst>
              <a:ext uri="{FF2B5EF4-FFF2-40B4-BE49-F238E27FC236}">
                <a16:creationId xmlns:a16="http://schemas.microsoft.com/office/drawing/2014/main" id="{CE18EA9F-DDED-48E9-99A5-AE2DB6BA9D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8908" y="789296"/>
            <a:ext cx="1721892" cy="1721892"/>
          </a:xfrm>
          <a:prstGeom prst="rect">
            <a:avLst/>
          </a:prstGeom>
        </p:spPr>
      </p:pic>
      <p:pic>
        <p:nvPicPr>
          <p:cNvPr id="6" name="Grafika 5" descr="Dymek">
            <a:extLst>
              <a:ext uri="{FF2B5EF4-FFF2-40B4-BE49-F238E27FC236}">
                <a16:creationId xmlns:a16="http://schemas.microsoft.com/office/drawing/2014/main" id="{A2E4218E-E12A-499B-BE62-989E7053BE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5277" y="4176216"/>
            <a:ext cx="1721892" cy="172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4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65AF07-93AC-40E2-938F-33501F1D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C0F0F1D-2379-406C-8014-B039E4EBC2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7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B57061-907C-48AF-A061-1B863620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CB6BA66-F14D-4DE2-A53D-CCBF0D7979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4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A32A5B-F373-43D3-B3AF-307CDC0A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96CED68-887D-4C1E-B2B5-1A713A4172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6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D8893A7-738F-49BC-A7FF-A138D995C57D}"/>
              </a:ext>
            </a:extLst>
          </p:cNvPr>
          <p:cNvSpPr txBox="1"/>
          <p:nvPr/>
        </p:nvSpPr>
        <p:spPr>
          <a:xfrm>
            <a:off x="176645" y="1672936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/>
              <a:t>KONIEC</a:t>
            </a:r>
          </a:p>
        </p:txBody>
      </p:sp>
      <p:pic>
        <p:nvPicPr>
          <p:cNvPr id="4" name="Grafika 3" descr="Chmura">
            <a:extLst>
              <a:ext uri="{FF2B5EF4-FFF2-40B4-BE49-F238E27FC236}">
                <a16:creationId xmlns:a16="http://schemas.microsoft.com/office/drawing/2014/main" id="{1640647E-365B-4CFC-9630-5E0DAACBA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172" y="2798947"/>
            <a:ext cx="3661064" cy="3661064"/>
          </a:xfrm>
          <a:prstGeom prst="rect">
            <a:avLst/>
          </a:prstGeom>
        </p:spPr>
      </p:pic>
      <p:pic>
        <p:nvPicPr>
          <p:cNvPr id="5" name="Grafika 4" descr="Chmura">
            <a:extLst>
              <a:ext uri="{FF2B5EF4-FFF2-40B4-BE49-F238E27FC236}">
                <a16:creationId xmlns:a16="http://schemas.microsoft.com/office/drawing/2014/main" id="{386CD3C9-2F59-426E-AB86-7F502BFDE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9831" y="3086427"/>
            <a:ext cx="4701887" cy="4701887"/>
          </a:xfrm>
          <a:prstGeom prst="rect">
            <a:avLst/>
          </a:prstGeom>
        </p:spPr>
      </p:pic>
      <p:pic>
        <p:nvPicPr>
          <p:cNvPr id="6" name="Grafika 5" descr="Chmura">
            <a:extLst>
              <a:ext uri="{FF2B5EF4-FFF2-40B4-BE49-F238E27FC236}">
                <a16:creationId xmlns:a16="http://schemas.microsoft.com/office/drawing/2014/main" id="{E3CDA263-D49C-4F64-A425-B328330529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5182" y="2334655"/>
            <a:ext cx="2594263" cy="259426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A4567B8-696C-4FE8-8659-BA683661D1A7}"/>
              </a:ext>
            </a:extLst>
          </p:cNvPr>
          <p:cNvSpPr txBox="1"/>
          <p:nvPr/>
        </p:nvSpPr>
        <p:spPr>
          <a:xfrm>
            <a:off x="1122218" y="919140"/>
            <a:ext cx="9580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/>
              <a:t>Dziękujemy za uwagę.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786DEA9-41E5-433E-A2B1-ACCB8EB8866C}"/>
              </a:ext>
            </a:extLst>
          </p:cNvPr>
          <p:cNvSpPr txBox="1"/>
          <p:nvPr/>
        </p:nvSpPr>
        <p:spPr>
          <a:xfrm>
            <a:off x="8447964" y="6237027"/>
            <a:ext cx="374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 "</a:t>
            </a:r>
            <a:r>
              <a:rPr lang="pl-PL" i="1"/>
              <a:t>Muzyka: bank muzyki Front Music</a:t>
            </a:r>
            <a:r>
              <a:rPr lang="pl-PL"/>
              <a:t>"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19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2B1FF2-E493-4C4E-96F4-3FEC5C431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69" y="20004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/>
              <a:t>Sprawdziliśmy jakie jest powietrze w miejscowości w której mieszkamy.</a:t>
            </a:r>
          </a:p>
        </p:txBody>
      </p:sp>
    </p:spTree>
    <p:extLst>
      <p:ext uri="{BB962C8B-B14F-4D97-AF65-F5344CB8AC3E}">
        <p14:creationId xmlns:p14="http://schemas.microsoft.com/office/powerpoint/2010/main" val="1909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CBADFF-AF2C-481D-8B27-6BA0DFFC9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CA5F040-CABF-4952-8F0F-570AFA5A22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8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021AEB-2A36-43E9-9C35-F8EFCEE9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92073BC-CA5D-4F70-A812-68EFC276D1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5E4551-6704-45F9-9AB9-4789F8EB6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67BD4D-5173-4736-93E6-4F7FBF0CEF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A5D2D2-6C69-4B49-91BA-FAA6FBE8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19C8347-1041-494E-8B8F-0316E4528F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988766-9F9B-48F0-8593-91004F52D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5D04465-AF7A-4006-967D-1A0DDC8CFA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6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0752EF-9A9A-4C18-A698-E490043D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77" y="200928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/>
              <a:t>Niestety nie jest czyste.</a:t>
            </a:r>
            <a:br>
              <a:rPr lang="pl-PL" sz="7200" b="1" dirty="0"/>
            </a:br>
            <a:r>
              <a:rPr lang="pl-PL" sz="7200" b="1" dirty="0"/>
              <a:t>Więc zabieramy się do dekorowania masek </a:t>
            </a:r>
            <a:r>
              <a:rPr lang="pl-PL" sz="7200" b="1" dirty="0" err="1"/>
              <a:t>antypyłowych</a:t>
            </a:r>
            <a:r>
              <a:rPr lang="pl-PL" sz="7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9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1674</TotalTime>
  <Words>49</Words>
  <Application>Microsoft Office PowerPoint</Application>
  <PresentationFormat>Panoramiczny</PresentationFormat>
  <Paragraphs>12</Paragraphs>
  <Slides>23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Motyw pakietu Office</vt:lpstr>
      <vt:lpstr>POWIETRZE BEZ ŚMIECI</vt:lpstr>
      <vt:lpstr>LEKCJA 5 </vt:lpstr>
      <vt:lpstr>Sprawdziliśmy jakie jest powietrze w miejscowości w której mieszkamy.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Niestety nie jest czyste. Więc zabieramy się do dekorowania masek antypyłowych.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To już ostatnia nasza lekcja. Stworzyliśmy własne książeczki antysmogowe.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POWIETRZE BEZ ŚMIECI</dc:title>
  <dc:creator>Piotr Olejnik</dc:creator>
  <cp:lastModifiedBy>Piotr Olejnik</cp:lastModifiedBy>
  <cp:revision>29</cp:revision>
  <dcterms:created xsi:type="dcterms:W3CDTF">2018-03-01T13:01:30Z</dcterms:created>
  <dcterms:modified xsi:type="dcterms:W3CDTF">2018-04-22T18:38:10Z</dcterms:modified>
</cp:coreProperties>
</file>