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5" r:id="rId6"/>
    <p:sldId id="296" r:id="rId7"/>
    <p:sldId id="302" r:id="rId8"/>
    <p:sldId id="297" r:id="rId9"/>
    <p:sldId id="300" r:id="rId10"/>
    <p:sldId id="299" r:id="rId11"/>
    <p:sldId id="303" r:id="rId12"/>
    <p:sldId id="298" r:id="rId13"/>
    <p:sldId id="305" r:id="rId14"/>
    <p:sldId id="306" r:id="rId15"/>
    <p:sldId id="309" r:id="rId16"/>
    <p:sldId id="308" r:id="rId17"/>
    <p:sldId id="29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Olejnik" initials="PO" lastIdx="4" clrIdx="0">
    <p:extLst>
      <p:ext uri="{19B8F6BF-5375-455C-9EA6-DF929625EA0E}">
        <p15:presenceInfo xmlns:p15="http://schemas.microsoft.com/office/powerpoint/2012/main" userId="cfd1f6273b458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AE8E1-A97B-4209-A4C9-0F315F5C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5B4A39-4CFA-41C7-B61A-E3B0DB735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1F37E9-B8CE-43D0-9EF2-16D5660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0E77E3-B38E-4CAA-A701-5EE3552E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AA6BFE-17F1-4027-9ACE-F0086F58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71D37-DCF1-40B1-92A9-2B08AD1B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61671C-A04E-462B-A69E-689022D9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2E420D-4F50-4F71-A906-C5F15CA6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3D6E1D-9E4C-4CBA-A76A-675805C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84CB82-C475-41C8-A3F9-17E6BD7D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4B7561-B8B7-4B49-81D4-3F393ED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5C669D-F413-4640-BAAA-E685C8583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79139D-63A2-4184-B8DD-A56DCCBE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05CF5D-A8B6-4C07-BE63-58A52A2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667245-4578-4D2C-B4E3-C7ABCBBB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50BBF-13B4-496B-A404-4F50D22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A51095-4C0A-441B-BE82-FEC8F9B7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B41BD1-22CF-438E-9646-AD9B4C8C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BDD79E-F4A7-478F-96BE-85FB35AF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8FA6A-A2AE-4705-A924-4FB2F99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0BEC3-B1E3-46C6-9666-10E76E3D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356AF2-0A80-495A-9B01-FC34A0AE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0188B-0ADF-4B87-9B2B-51A878D3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E0BBA-8917-4F42-BCED-7B5573ED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EA2688-B343-4A1E-9AFC-28685616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1F2F4-6F6E-487C-BE59-C34E66EB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1CC0E7-BBB4-47F7-B4F2-A8736CB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0CDF55-2476-4BE4-8595-2FE6A066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F15489-830E-46A2-923E-605378F5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CD607B-F6F9-4F96-BD92-4085C04E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22373B-B902-42F2-BC12-D5B4B10A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45A3A-02A8-4F29-B15B-F49C8E1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245A00-73E6-4B4B-83A7-5402DC4A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ED1AA0-EF2C-4EE1-9226-EDA7FED5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081932-AF68-4CC1-8129-2815F23F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F9B773-8935-41D7-855B-3A6C35EED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EC5410-DFC3-4C59-B1AD-8DB1372F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5FF38C-8F3F-4516-80D3-597620B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D86857-209B-4DBF-AAA2-D2D5D0D2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3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27532-6C2F-49F4-B04E-C4E7396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198E9A-A106-46A7-82B0-69717693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58B582-0E9D-4870-927D-FEB2841F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6D8F7F-78FF-4208-8865-07A8C70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0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D831F5D-77DE-4F55-AC70-B2A156F1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740144-1711-4FD5-82BB-4DA073D2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9744B9-6E69-4C45-AA92-B2E488B7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2979A-23AA-432F-A1A9-98175F78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9820C4-8AB6-4344-844F-E833CFB4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44CFFD-935B-493D-9240-8E98EF10D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E54B60-A872-4739-98C5-833F02C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6A980-DD99-44E1-8132-38D8D84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4B25A2-054D-44AD-A640-02C5E361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9C217-DC4A-451D-B71B-EB71BAF2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053D5C-056E-4E97-A3D1-605B74D13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D33D1D-E8F2-4E82-8284-A2535C402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5FD355-F132-47EB-A2E2-19FB60E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59FE3E-CEDC-4E03-AEF8-328AD52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4AB1D5-F642-48D1-837A-3968A1A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7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44B591-B2F6-4351-9154-27D16393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B55343-D8CD-4BF6-9465-4121A6910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82BC43-8794-4C24-825E-B70CD5A70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A126-9AD0-4088-9339-A7BC096C02B9}" type="datetimeFigureOut">
              <a:rPr lang="pl-PL" smtClean="0"/>
              <a:t>12.04.2018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4C1D3F-AFBE-4D19-B97B-87C991E4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5A377F-4F86-483A-A884-3C8A15B8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02D48A-B53C-483C-AFC6-DAD9FA0E7A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9" y="420400"/>
            <a:ext cx="9037781" cy="61791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3207AE-7079-4F2E-8549-66C7A85E5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rgbClr val="FFFF00"/>
                </a:solidFill>
              </a:rPr>
              <a:t>POWIETRZE BEZ ŚMIECI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A9F906-8414-4484-9FDD-13429D138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600" dirty="0">
                <a:solidFill>
                  <a:srgbClr val="C00000"/>
                </a:solidFill>
              </a:rPr>
              <a:t>Klasa 3c</a:t>
            </a:r>
          </a:p>
          <a:p>
            <a:r>
              <a:rPr lang="pl-PL" sz="6600" dirty="0">
                <a:solidFill>
                  <a:srgbClr val="C00000"/>
                </a:solidFill>
              </a:rPr>
              <a:t>Witoszów Dolny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5A8AF7-3E55-44AE-BFF4-F04EFD6C6BC3}"/>
              </a:ext>
            </a:extLst>
          </p:cNvPr>
          <p:cNvSpPr txBox="1"/>
          <p:nvPr/>
        </p:nvSpPr>
        <p:spPr>
          <a:xfrm>
            <a:off x="2242127" y="258474"/>
            <a:ext cx="781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solidFill>
                  <a:srgbClr val="92D050"/>
                </a:solidFill>
              </a:rPr>
              <a:t>RODZICE I DZIECI</a:t>
            </a:r>
          </a:p>
        </p:txBody>
      </p:sp>
      <p:pic>
        <p:nvPicPr>
          <p:cNvPr id="8" name="155-front-music.pl">
            <a:hlinkClick r:id="" action="ppaction://media"/>
            <a:extLst>
              <a:ext uri="{FF2B5EF4-FFF2-40B4-BE49-F238E27FC236}">
                <a16:creationId xmlns:a16="http://schemas.microsoft.com/office/drawing/2014/main" id="{9BB6EF2B-9197-40EA-A694-A546CE19E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C1753DF-EF69-452E-9218-ACAE579B18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17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8B51694-4A47-4A00-8F5D-E4BB0F45FEE1}"/>
              </a:ext>
            </a:extLst>
          </p:cNvPr>
          <p:cNvSpPr/>
          <p:nvPr/>
        </p:nvSpPr>
        <p:spPr>
          <a:xfrm>
            <a:off x="2256430" y="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4000" dirty="0">
                <a:solidFill>
                  <a:schemeClr val="accent3">
                    <a:lumMod val="75000"/>
                  </a:schemeClr>
                </a:solidFill>
              </a:rPr>
              <a:t>CZY WIESZ JAKI WPŁYW MOŻE MIEĆ SMOG NA TWOJE PŁUCA?</a:t>
            </a:r>
          </a:p>
        </p:txBody>
      </p:sp>
    </p:spTree>
    <p:extLst>
      <p:ext uri="{BB962C8B-B14F-4D97-AF65-F5344CB8AC3E}">
        <p14:creationId xmlns:p14="http://schemas.microsoft.com/office/powerpoint/2010/main" val="20657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8C5921A-9293-4B8B-BA0B-1F34210842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B282308-4DD6-44AD-81BD-6A797686938C}"/>
              </a:ext>
            </a:extLst>
          </p:cNvPr>
          <p:cNvSpPr/>
          <p:nvPr/>
        </p:nvSpPr>
        <p:spPr>
          <a:xfrm>
            <a:off x="2515737" y="1939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4000" dirty="0">
                <a:solidFill>
                  <a:schemeClr val="bg2">
                    <a:lumMod val="10000"/>
                  </a:schemeClr>
                </a:solidFill>
              </a:rPr>
              <a:t>MOŻE POWODOWAĆ CZĘSTE INFEKCJE A NAWET RAKA PŁUC</a:t>
            </a:r>
          </a:p>
        </p:txBody>
      </p:sp>
    </p:spTree>
    <p:extLst>
      <p:ext uri="{BB962C8B-B14F-4D97-AF65-F5344CB8AC3E}">
        <p14:creationId xmlns:p14="http://schemas.microsoft.com/office/powerpoint/2010/main" val="8455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3A23A65-AA5C-42DE-A6A0-E2ABC6DA8D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62E10D8-3CE1-4B5C-A811-081CC05C8D1B}"/>
              </a:ext>
            </a:extLst>
          </p:cNvPr>
          <p:cNvSpPr/>
          <p:nvPr/>
        </p:nvSpPr>
        <p:spPr>
          <a:xfrm>
            <a:off x="2734102" y="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4000" b="1" dirty="0">
                <a:solidFill>
                  <a:srgbClr val="0070C0"/>
                </a:solidFill>
              </a:rPr>
              <a:t>CZY WIESZ , ŻE SMOG MOŻE POWODOWAĆ KASZEL  KATAR ORAZ ZAPALENIE ZATOK</a:t>
            </a:r>
          </a:p>
        </p:txBody>
      </p:sp>
    </p:spTree>
    <p:extLst>
      <p:ext uri="{BB962C8B-B14F-4D97-AF65-F5344CB8AC3E}">
        <p14:creationId xmlns:p14="http://schemas.microsoft.com/office/powerpoint/2010/main" val="11975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627373-C8A4-471B-B84C-2A282DAF6F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FF244A7-5BA8-4E84-B632-A020E0C241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1" y="-252372"/>
            <a:ext cx="1127857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7E4E522-6A6D-437E-9556-205A6F146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AD89CC-7782-435C-B5EF-5694502A68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B8542A-6F81-45C9-9E5A-428EC7EE1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A83CB98-800D-44F9-BD73-81AAF52432F8}"/>
              </a:ext>
            </a:extLst>
          </p:cNvPr>
          <p:cNvSpPr txBox="1"/>
          <p:nvPr/>
        </p:nvSpPr>
        <p:spPr>
          <a:xfrm>
            <a:off x="750627" y="122830"/>
            <a:ext cx="11313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C00000"/>
                </a:solidFill>
              </a:rPr>
              <a:t>DBAJMY O NASZE POWIETRZE I NASZE ZDROWIE</a:t>
            </a:r>
          </a:p>
        </p:txBody>
      </p:sp>
    </p:spTree>
    <p:extLst>
      <p:ext uri="{BB962C8B-B14F-4D97-AF65-F5344CB8AC3E}">
        <p14:creationId xmlns:p14="http://schemas.microsoft.com/office/powerpoint/2010/main" val="11801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8893A7-738F-49BC-A7FF-A138D995C57D}"/>
              </a:ext>
            </a:extLst>
          </p:cNvPr>
          <p:cNvSpPr txBox="1"/>
          <p:nvPr/>
        </p:nvSpPr>
        <p:spPr>
          <a:xfrm>
            <a:off x="176645" y="1672936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Zapraszamy na lekcję 5.</a:t>
            </a:r>
          </a:p>
        </p:txBody>
      </p:sp>
      <p:pic>
        <p:nvPicPr>
          <p:cNvPr id="4" name="Grafika 3" descr="Chmura">
            <a:extLst>
              <a:ext uri="{FF2B5EF4-FFF2-40B4-BE49-F238E27FC236}">
                <a16:creationId xmlns:a16="http://schemas.microsoft.com/office/drawing/2014/main" id="{1640647E-365B-4CFC-9630-5E0DAACB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172" y="2798947"/>
            <a:ext cx="3661064" cy="3661064"/>
          </a:xfrm>
          <a:prstGeom prst="rect">
            <a:avLst/>
          </a:prstGeom>
        </p:spPr>
      </p:pic>
      <p:pic>
        <p:nvPicPr>
          <p:cNvPr id="5" name="Grafika 4" descr="Chmura">
            <a:extLst>
              <a:ext uri="{FF2B5EF4-FFF2-40B4-BE49-F238E27FC236}">
                <a16:creationId xmlns:a16="http://schemas.microsoft.com/office/drawing/2014/main" id="{386CD3C9-2F59-426E-AB86-7F502BFD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9831" y="3086427"/>
            <a:ext cx="4701887" cy="4701887"/>
          </a:xfrm>
          <a:prstGeom prst="rect">
            <a:avLst/>
          </a:prstGeom>
        </p:spPr>
      </p:pic>
      <p:pic>
        <p:nvPicPr>
          <p:cNvPr id="6" name="Grafika 5" descr="Chmura">
            <a:extLst>
              <a:ext uri="{FF2B5EF4-FFF2-40B4-BE49-F238E27FC236}">
                <a16:creationId xmlns:a16="http://schemas.microsoft.com/office/drawing/2014/main" id="{E3CDA263-D49C-4F64-A425-B32833052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182" y="2334655"/>
            <a:ext cx="2594263" cy="25942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567B8-696C-4FE8-8659-BA683661D1A7}"/>
              </a:ext>
            </a:extLst>
          </p:cNvPr>
          <p:cNvSpPr txBox="1"/>
          <p:nvPr/>
        </p:nvSpPr>
        <p:spPr>
          <a:xfrm>
            <a:off x="1122218" y="919140"/>
            <a:ext cx="958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Dziękujemy za uwagę.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86DEA9-41E5-433E-A2B1-ACCB8EB8866C}"/>
              </a:ext>
            </a:extLst>
          </p:cNvPr>
          <p:cNvSpPr txBox="1"/>
          <p:nvPr/>
        </p:nvSpPr>
        <p:spPr>
          <a:xfrm>
            <a:off x="8447964" y="6237027"/>
            <a:ext cx="374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 "</a:t>
            </a:r>
            <a:r>
              <a:rPr lang="pl-PL" i="1"/>
              <a:t>Muzyka: bank muzyki Front Music</a:t>
            </a:r>
            <a:r>
              <a:rPr lang="pl-PL"/>
              <a:t>"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6B22D-5B39-4C34-A019-08FA0093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1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LEKCJA 4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B03838-C8DF-47A5-88B7-A4D4FFE72B49}"/>
              </a:ext>
            </a:extLst>
          </p:cNvPr>
          <p:cNvSpPr txBox="1"/>
          <p:nvPr/>
        </p:nvSpPr>
        <p:spPr>
          <a:xfrm>
            <a:off x="1063738" y="1974857"/>
            <a:ext cx="1020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Czy wiesz jak smog szkodzi zdrowiu?</a:t>
            </a:r>
          </a:p>
        </p:txBody>
      </p:sp>
      <p:pic>
        <p:nvPicPr>
          <p:cNvPr id="5" name="Grafika 4" descr="Dymek">
            <a:extLst>
              <a:ext uri="{FF2B5EF4-FFF2-40B4-BE49-F238E27FC236}">
                <a16:creationId xmlns:a16="http://schemas.microsoft.com/office/drawing/2014/main" id="{CE18EA9F-DDED-48E9-99A5-AE2DB6BA9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8908" y="789296"/>
            <a:ext cx="1721892" cy="1721892"/>
          </a:xfrm>
          <a:prstGeom prst="rect">
            <a:avLst/>
          </a:prstGeom>
        </p:spPr>
      </p:pic>
      <p:pic>
        <p:nvPicPr>
          <p:cNvPr id="6" name="Grafika 5" descr="Dymek">
            <a:extLst>
              <a:ext uri="{FF2B5EF4-FFF2-40B4-BE49-F238E27FC236}">
                <a16:creationId xmlns:a16="http://schemas.microsoft.com/office/drawing/2014/main" id="{A2E4218E-E12A-499B-BE62-989E7053BE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77" y="4176216"/>
            <a:ext cx="1721892" cy="17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FD209D-74EE-4883-AD39-916F105CDE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9AED4DF-03A6-4C2E-88DB-8096F24DDBA1}"/>
              </a:ext>
            </a:extLst>
          </p:cNvPr>
          <p:cNvSpPr txBox="1"/>
          <p:nvPr/>
        </p:nvSpPr>
        <p:spPr>
          <a:xfrm>
            <a:off x="450376" y="122634"/>
            <a:ext cx="1175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WDYCHAMY POWIETRZE NOSEM I WYDYCHAMY USTAMI</a:t>
            </a:r>
          </a:p>
        </p:txBody>
      </p:sp>
      <p:sp>
        <p:nvSpPr>
          <p:cNvPr id="7" name="Uśmiechnięta buźka 6">
            <a:extLst>
              <a:ext uri="{FF2B5EF4-FFF2-40B4-BE49-F238E27FC236}">
                <a16:creationId xmlns:a16="http://schemas.microsoft.com/office/drawing/2014/main" id="{148BDE9E-CA90-4E77-96E1-0E67D3659017}"/>
              </a:ext>
            </a:extLst>
          </p:cNvPr>
          <p:cNvSpPr/>
          <p:nvPr/>
        </p:nvSpPr>
        <p:spPr>
          <a:xfrm>
            <a:off x="127379" y="879888"/>
            <a:ext cx="2083558" cy="2054382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B41FC2-D3F0-4660-9F93-663DF24326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Uśmiechnięta buźka 3">
            <a:extLst>
              <a:ext uri="{FF2B5EF4-FFF2-40B4-BE49-F238E27FC236}">
                <a16:creationId xmlns:a16="http://schemas.microsoft.com/office/drawing/2014/main" id="{C8E85E93-3E27-47FC-95A8-E34AD7716E5F}"/>
              </a:ext>
            </a:extLst>
          </p:cNvPr>
          <p:cNvSpPr/>
          <p:nvPr/>
        </p:nvSpPr>
        <p:spPr>
          <a:xfrm>
            <a:off x="8584441" y="198090"/>
            <a:ext cx="2083559" cy="1992575"/>
          </a:xfrm>
          <a:prstGeom prst="smileyFace">
            <a:avLst>
              <a:gd name="adj" fmla="val -1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5EF58E-AF18-458E-8C99-A925E79E4105}"/>
              </a:ext>
            </a:extLst>
          </p:cNvPr>
          <p:cNvSpPr txBox="1"/>
          <p:nvPr/>
        </p:nvSpPr>
        <p:spPr>
          <a:xfrm>
            <a:off x="1524000" y="5336471"/>
            <a:ext cx="1012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FF00"/>
                </a:solidFill>
              </a:rPr>
              <a:t>ODDYCHAMY USTAMI</a:t>
            </a:r>
          </a:p>
        </p:txBody>
      </p:sp>
    </p:spTree>
    <p:extLst>
      <p:ext uri="{BB962C8B-B14F-4D97-AF65-F5344CB8AC3E}">
        <p14:creationId xmlns:p14="http://schemas.microsoft.com/office/powerpoint/2010/main" val="14713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3101CB4-7ADE-49F0-81D2-887ED3B9A0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1C5DF9-B67D-4A2C-AEE0-BE5BAFB1A79C}"/>
              </a:ext>
            </a:extLst>
          </p:cNvPr>
          <p:cNvSpPr txBox="1"/>
          <p:nvPr/>
        </p:nvSpPr>
        <p:spPr>
          <a:xfrm>
            <a:off x="727881" y="-150126"/>
            <a:ext cx="11464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FF00"/>
                </a:solidFill>
              </a:rPr>
              <a:t>ZATYKAMY USTA I NOS – BRAK POWIETRZA</a:t>
            </a:r>
          </a:p>
        </p:txBody>
      </p:sp>
      <p:sp>
        <p:nvSpPr>
          <p:cNvPr id="5" name="Uśmiechnięta buźka 4">
            <a:extLst>
              <a:ext uri="{FF2B5EF4-FFF2-40B4-BE49-F238E27FC236}">
                <a16:creationId xmlns:a16="http://schemas.microsoft.com/office/drawing/2014/main" id="{25AFAF1D-549F-4552-AB8A-45C11EAF7836}"/>
              </a:ext>
            </a:extLst>
          </p:cNvPr>
          <p:cNvSpPr/>
          <p:nvPr/>
        </p:nvSpPr>
        <p:spPr>
          <a:xfrm>
            <a:off x="341193" y="2286197"/>
            <a:ext cx="2083559" cy="199257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8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AA1A61F-BBBB-4D1E-ABD1-4C3DD9A5D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830" y="-109182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61BE51B-1DA4-4A98-8682-86391F332B96}"/>
              </a:ext>
            </a:extLst>
          </p:cNvPr>
          <p:cNvSpPr txBox="1"/>
          <p:nvPr/>
        </p:nvSpPr>
        <p:spPr>
          <a:xfrm>
            <a:off x="1173707" y="5213445"/>
            <a:ext cx="10536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>
                    <a:lumMod val="95000"/>
                  </a:schemeClr>
                </a:solidFill>
              </a:rPr>
              <a:t>CZY WIESZ JAKI WPŁYW MOŻE MIEĆ SMOG NA TWOJE SERCE?</a:t>
            </a:r>
          </a:p>
        </p:txBody>
      </p:sp>
    </p:spTree>
    <p:extLst>
      <p:ext uri="{BB962C8B-B14F-4D97-AF65-F5344CB8AC3E}">
        <p14:creationId xmlns:p14="http://schemas.microsoft.com/office/powerpoint/2010/main" val="1860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362094-21CF-4539-A029-EAED09D36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20" y="0"/>
            <a:ext cx="9144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EFEF688-92B5-4C06-BC61-0E542EE0DF7F}"/>
              </a:ext>
            </a:extLst>
          </p:cNvPr>
          <p:cNvSpPr txBox="1"/>
          <p:nvPr/>
        </p:nvSpPr>
        <p:spPr>
          <a:xfrm>
            <a:off x="2115404" y="0"/>
            <a:ext cx="9048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FF00"/>
                </a:solidFill>
              </a:rPr>
              <a:t>SMOG MOŻE POWODOWAĆ ZABURZENIA RYTMU A NAWET DOPROWADZIĆ DO ZAWAŁU SERCA</a:t>
            </a:r>
          </a:p>
        </p:txBody>
      </p:sp>
    </p:spTree>
    <p:extLst>
      <p:ext uri="{BB962C8B-B14F-4D97-AF65-F5344CB8AC3E}">
        <p14:creationId xmlns:p14="http://schemas.microsoft.com/office/powerpoint/2010/main" val="6719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211C1-A73B-4110-8AC4-82751A263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83559BC-3FED-4729-BD0F-577C09AEB64C}"/>
              </a:ext>
            </a:extLst>
          </p:cNvPr>
          <p:cNvSpPr/>
          <p:nvPr/>
        </p:nvSpPr>
        <p:spPr>
          <a:xfrm>
            <a:off x="1524000" y="40699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dirty="0">
                <a:solidFill>
                  <a:prstClr val="white">
                    <a:lumMod val="95000"/>
                  </a:prstClr>
                </a:solidFill>
              </a:rPr>
              <a:t>CZY WIESZ JAKI WPŁYW MOŻE MIEĆ SMOG NA TWÓJ MÓZG?</a:t>
            </a:r>
          </a:p>
        </p:txBody>
      </p:sp>
    </p:spTree>
    <p:extLst>
      <p:ext uri="{BB962C8B-B14F-4D97-AF65-F5344CB8AC3E}">
        <p14:creationId xmlns:p14="http://schemas.microsoft.com/office/powerpoint/2010/main" val="38739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43D2BF-A8D9-48B8-8397-11468B7B42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8A5D570-6DAF-419D-9584-392508E7DB30}"/>
              </a:ext>
            </a:extLst>
          </p:cNvPr>
          <p:cNvSpPr/>
          <p:nvPr/>
        </p:nvSpPr>
        <p:spPr>
          <a:xfrm>
            <a:off x="1107743" y="658000"/>
            <a:ext cx="9976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000" b="1" dirty="0">
                <a:solidFill>
                  <a:srgbClr val="FFFF00"/>
                </a:solidFill>
              </a:rPr>
              <a:t>MOŻE POWODOWAĆ NIEPOKÓJ PROBLEMY Z PAMIĘCIĄ DEPRESJĘ</a:t>
            </a:r>
          </a:p>
        </p:txBody>
      </p:sp>
    </p:spTree>
    <p:extLst>
      <p:ext uri="{BB962C8B-B14F-4D97-AF65-F5344CB8AC3E}">
        <p14:creationId xmlns:p14="http://schemas.microsoft.com/office/powerpoint/2010/main" val="29435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484</TotalTime>
  <Words>121</Words>
  <Application>Microsoft Office PowerPoint</Application>
  <PresentationFormat>Panoramiczny</PresentationFormat>
  <Paragraphs>20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POWIETRZE BEZ ŚMIECI</vt:lpstr>
      <vt:lpstr>LEKCJA 4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POWIETRZE BEZ ŚMIECI</dc:title>
  <dc:creator>Piotr Olejnik</dc:creator>
  <cp:lastModifiedBy>Piotr Olejnik</cp:lastModifiedBy>
  <cp:revision>26</cp:revision>
  <dcterms:created xsi:type="dcterms:W3CDTF">2018-03-01T13:01:30Z</dcterms:created>
  <dcterms:modified xsi:type="dcterms:W3CDTF">2018-04-12T14:41:25Z</dcterms:modified>
</cp:coreProperties>
</file>