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2AB4C-A792-4EF6-B01B-730196702C3E}" type="datetimeFigureOut">
              <a:rPr lang="pl-PL" smtClean="0"/>
              <a:t>2018-05-21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90C3-0B27-4FEC-AD5B-53AAAFDAEFA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290C3-0B27-4FEC-AD5B-53AAAFDAEFA9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35204-00FD-40C6-A88F-34F5BC8BBEEE}" type="datetimeFigureOut">
              <a:rPr lang="pl-PL" smtClean="0"/>
              <a:pPr/>
              <a:t>2018-05-21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B45F-AD07-45B1-B0A4-86B243BE2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35204-00FD-40C6-A88F-34F5BC8BBEEE}" type="datetimeFigureOut">
              <a:rPr lang="pl-PL" smtClean="0"/>
              <a:pPr/>
              <a:t>2018-05-21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B45F-AD07-45B1-B0A4-86B243BE2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35204-00FD-40C6-A88F-34F5BC8BBEEE}" type="datetimeFigureOut">
              <a:rPr lang="pl-PL" smtClean="0"/>
              <a:pPr/>
              <a:t>2018-05-21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B45F-AD07-45B1-B0A4-86B243BE2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35204-00FD-40C6-A88F-34F5BC8BBEEE}" type="datetimeFigureOut">
              <a:rPr lang="pl-PL" smtClean="0"/>
              <a:pPr/>
              <a:t>2018-05-21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B45F-AD07-45B1-B0A4-86B243BE2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35204-00FD-40C6-A88F-34F5BC8BBEEE}" type="datetimeFigureOut">
              <a:rPr lang="pl-PL" smtClean="0"/>
              <a:pPr/>
              <a:t>2018-05-21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B45F-AD07-45B1-B0A4-86B243BE2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35204-00FD-40C6-A88F-34F5BC8BBEEE}" type="datetimeFigureOut">
              <a:rPr lang="pl-PL" smtClean="0"/>
              <a:pPr/>
              <a:t>2018-05-21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B45F-AD07-45B1-B0A4-86B243BE2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35204-00FD-40C6-A88F-34F5BC8BBEEE}" type="datetimeFigureOut">
              <a:rPr lang="pl-PL" smtClean="0"/>
              <a:pPr/>
              <a:t>2018-05-21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B45F-AD07-45B1-B0A4-86B243BE2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35204-00FD-40C6-A88F-34F5BC8BBEEE}" type="datetimeFigureOut">
              <a:rPr lang="pl-PL" smtClean="0"/>
              <a:pPr/>
              <a:t>2018-05-21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B45F-AD07-45B1-B0A4-86B243BE2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35204-00FD-40C6-A88F-34F5BC8BBEEE}" type="datetimeFigureOut">
              <a:rPr lang="pl-PL" smtClean="0"/>
              <a:pPr/>
              <a:t>2018-05-21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B45F-AD07-45B1-B0A4-86B243BE2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35204-00FD-40C6-A88F-34F5BC8BBEEE}" type="datetimeFigureOut">
              <a:rPr lang="pl-PL" smtClean="0"/>
              <a:pPr/>
              <a:t>2018-05-21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B45F-AD07-45B1-B0A4-86B243BE2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35204-00FD-40C6-A88F-34F5BC8BBEEE}" type="datetimeFigureOut">
              <a:rPr lang="pl-PL" smtClean="0"/>
              <a:pPr/>
              <a:t>2018-05-21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B45F-AD07-45B1-B0A4-86B243BE22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A35204-00FD-40C6-A88F-34F5BC8BBEEE}" type="datetimeFigureOut">
              <a:rPr lang="pl-PL" smtClean="0"/>
              <a:pPr/>
              <a:t>2018-05-21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27B45F-AD07-45B1-B0A4-86B243BE2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71600" y="620688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Mistrzostwa Makroregionu  Południowego OYAMA KARATE</a:t>
            </a:r>
            <a:endParaRPr lang="pl-PL" sz="32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55576" y="2132856"/>
            <a:ext cx="763284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200" dirty="0" smtClean="0"/>
              <a:t>21 kwietnia 2018r. w Sosnowcu odbyły się Otwarte Mistrzostwa Makroregionu Południowego Oyama Karate  w konkurencjach walki.</a:t>
            </a:r>
          </a:p>
          <a:p>
            <a:pPr>
              <a:lnSpc>
                <a:spcPct val="150000"/>
              </a:lnSpc>
            </a:pPr>
            <a:r>
              <a:rPr lang="pl-PL" sz="2200" dirty="0" smtClean="0"/>
              <a:t>Gabriela Gabryś  w kategorii wiekowej 10-12lat oraz wagowej do 40kg, po dużej przewadze nad rywalkami zdobyła złoty medal. 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gnieszka\Desktop\33354540_591815024524893_254542682053935104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4680520" cy="6240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gnieszka\Desktop\33060228_591815087858220_414441967284387840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7140285" cy="535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19672" y="620688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XXIII Mistrzostwa Polski Oyama Karate w Kumite </a:t>
            </a:r>
            <a:endParaRPr lang="pl-PL" sz="32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2348880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19-20 maja 2018r. W Jeleniej Górze odbyły się Mistrzostwa Polski Oyama Karate w Kumite.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Gabriela Gabryś  po zaciętej rywalizacji zdobyła złoty medal w kategorii LEKKI KONTAKT -40kg.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gnieszka\Desktop\33042194_591815857858143_488320273550514585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4653136" cy="6204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gnieszka\Desktop\32901751_590937247946004_651007042807188684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8640"/>
            <a:ext cx="4840002" cy="6453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83</Words>
  <Application>Microsoft Office PowerPoint</Application>
  <PresentationFormat>Pokaz na ekranie (4:3)</PresentationFormat>
  <Paragraphs>8</Paragraphs>
  <Slides>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Aspekt</vt:lpstr>
      <vt:lpstr>Slajd 1</vt:lpstr>
      <vt:lpstr>Slajd 2</vt:lpstr>
      <vt:lpstr>Slajd 3</vt:lpstr>
      <vt:lpstr>Slajd 4</vt:lpstr>
      <vt:lpstr>Slajd 5</vt:lpstr>
      <vt:lpstr>Slajd 6</vt:lpstr>
    </vt:vector>
  </TitlesOfParts>
  <Company>trans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Rysiek jach</cp:lastModifiedBy>
  <cp:revision>4</cp:revision>
  <dcterms:created xsi:type="dcterms:W3CDTF">2018-05-21T14:54:59Z</dcterms:created>
  <dcterms:modified xsi:type="dcterms:W3CDTF">2018-05-21T15:28:41Z</dcterms:modified>
</cp:coreProperties>
</file>