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69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86466" y="-581804"/>
            <a:ext cx="8689976" cy="2509213"/>
          </a:xfrm>
        </p:spPr>
        <p:txBody>
          <a:bodyPr/>
          <a:lstStyle/>
          <a:p>
            <a:r>
              <a:rPr lang="pl-PL" i="1" dirty="0" smtClean="0">
                <a:solidFill>
                  <a:srgbClr val="00B0F0"/>
                </a:solidFill>
              </a:rPr>
              <a:t>BEZPIECZNE FERIE ZIMOWE</a:t>
            </a:r>
            <a:endParaRPr lang="pl-PL" i="1" dirty="0">
              <a:solidFill>
                <a:srgbClr val="00B0F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378823"/>
            <a:ext cx="4144179" cy="1159135"/>
          </a:xfrm>
        </p:spPr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AUTORKA: </a:t>
            </a:r>
          </a:p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ALEKSANDRA CIESZYŃSKA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132" y="1927409"/>
            <a:ext cx="7616414" cy="2919612"/>
          </a:xfrm>
          <a:prstGeom prst="rect">
            <a:avLst/>
          </a:prstGeom>
        </p:spPr>
      </p:pic>
      <p:pic>
        <p:nvPicPr>
          <p:cNvPr id="5" name="Avicii ft. Rita Ora - Lonely Together (Beau Collins &amp; Osrin Re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4899" y="7790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24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8148" y="781672"/>
            <a:ext cx="10364451" cy="1596177"/>
          </a:xfrm>
        </p:spPr>
        <p:txBody>
          <a:bodyPr/>
          <a:lstStyle/>
          <a:p>
            <a:r>
              <a:rPr lang="pl-PL" u="sng" dirty="0">
                <a:solidFill>
                  <a:srgbClr val="00B050"/>
                </a:solidFill>
              </a:rPr>
              <a:t>ZASADY BEZPIECZNYCH </a:t>
            </a:r>
            <a:r>
              <a:rPr lang="pl-PL" u="sng" dirty="0" err="1" smtClean="0">
                <a:solidFill>
                  <a:srgbClr val="00B050"/>
                </a:solidFill>
              </a:rPr>
              <a:t>FERIi</a:t>
            </a:r>
            <a:r>
              <a:rPr lang="pl-PL" u="sng" dirty="0" smtClean="0">
                <a:solidFill>
                  <a:srgbClr val="00B050"/>
                </a:solidFill>
              </a:rPr>
              <a:t> </a:t>
            </a:r>
            <a:r>
              <a:rPr lang="pl-PL" u="sng" dirty="0">
                <a:solidFill>
                  <a:srgbClr val="00B050"/>
                </a:solidFill>
              </a:rPr>
              <a:t>ZIMOWYCH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30894" y="2625277"/>
            <a:ext cx="10728961" cy="3431280"/>
          </a:xfrm>
        </p:spPr>
        <p:txBody>
          <a:bodyPr/>
          <a:lstStyle/>
          <a:p>
            <a:r>
              <a:rPr lang="pl-PL" dirty="0" smtClean="0"/>
              <a:t>1. GDY ZJEŻDŻAMY NA SANKACH, TO DALEKO OD ULICY.</a:t>
            </a:r>
          </a:p>
          <a:p>
            <a:r>
              <a:rPr lang="pl-PL" dirty="0" smtClean="0"/>
              <a:t>2. ZANIM WEJDZIEMY NA LODOWISKO BY POJEŹDZIĆ NA ŁYŻWACH, NALEŻY SPRAWDZIĆ CZY LÓD JEST DOSYĆ TWARDY.</a:t>
            </a:r>
          </a:p>
          <a:p>
            <a:r>
              <a:rPr lang="pl-PL" dirty="0" smtClean="0"/>
              <a:t>3. Nie rzucamy w nikogo twardymi śnieżkami, ani w twarz.</a:t>
            </a:r>
          </a:p>
          <a:p>
            <a:r>
              <a:rPr lang="pl-PL" dirty="0" smtClean="0"/>
              <a:t>4. Nie jemy śniegu ani lodu z dworza, ponieważ nie jest to takie czyste jak wygląda.</a:t>
            </a:r>
          </a:p>
          <a:p>
            <a:r>
              <a:rPr lang="pl-PL" dirty="0" smtClean="0"/>
              <a:t>5. Ubieramy się odpowiednio, aby nie było nam zimno i żebyśmy nie byli chorzy.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072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C000"/>
                </a:solidFill>
              </a:rPr>
              <a:t>Jazda na sankach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4" y="2214694"/>
            <a:ext cx="5023822" cy="397095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225" y="2325370"/>
            <a:ext cx="4189207" cy="36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03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932968" y="328061"/>
            <a:ext cx="10364451" cy="1596177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Jazda na nartach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58" y="2077402"/>
            <a:ext cx="5715000" cy="380047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105" y="1820227"/>
            <a:ext cx="4320988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29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66FF99"/>
                </a:solidFill>
              </a:rPr>
              <a:t>Jazda na łyżwach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13" y="1807284"/>
            <a:ext cx="4417223" cy="468002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226" y="2214694"/>
            <a:ext cx="60960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3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5441" y="-305732"/>
            <a:ext cx="10364451" cy="1596177"/>
          </a:xfrm>
        </p:spPr>
        <p:txBody>
          <a:bodyPr/>
          <a:lstStyle/>
          <a:p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Śnieżki i bałwany</a:t>
            </a:r>
            <a:endParaRPr lang="pl-PL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927" y="955302"/>
            <a:ext cx="2590800" cy="33337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98" y="955302"/>
            <a:ext cx="2709245" cy="287080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66" y="4289052"/>
            <a:ext cx="2755424" cy="221008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557" y="1124944"/>
            <a:ext cx="3829917" cy="52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9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446394"/>
            <a:ext cx="10364451" cy="1596177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Idealny ubiór na śnieg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00" y="2042571"/>
            <a:ext cx="3960318" cy="431138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395" y="2214694"/>
            <a:ext cx="5695054" cy="32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3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Dziękuję za obejrzenie prezentacji</a:t>
            </a:r>
            <a:endParaRPr lang="pl-PL" u="sng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688" y="1973636"/>
            <a:ext cx="4184572" cy="3975343"/>
          </a:xfrm>
          <a:prstGeom prst="rect">
            <a:avLst/>
          </a:prstGeom>
        </p:spPr>
      </p:pic>
      <p:pic>
        <p:nvPicPr>
          <p:cNvPr id="1026" name="Picture 2" descr="Znalezione obrazy dla zapytania se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9953">
            <a:off x="532093" y="2761382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se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719">
            <a:off x="8797644" y="2741587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61</TotalTime>
  <Words>112</Words>
  <Application>Microsoft Office PowerPoint</Application>
  <PresentationFormat>Panoramiczny</PresentationFormat>
  <Paragraphs>15</Paragraphs>
  <Slides>8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Tw Cen MT</vt:lpstr>
      <vt:lpstr>Kropla</vt:lpstr>
      <vt:lpstr>BEZPIECZNE FERIE ZIMOWE</vt:lpstr>
      <vt:lpstr>ZASADY BEZPIECZNYCH FERIi ZIMOWYCH</vt:lpstr>
      <vt:lpstr>Jazda na sankach</vt:lpstr>
      <vt:lpstr>                                           Jazda na nartach</vt:lpstr>
      <vt:lpstr>Jazda na łyżwach</vt:lpstr>
      <vt:lpstr>Śnieżki i bałwany</vt:lpstr>
      <vt:lpstr>Idealny ubiór na śnieg</vt:lpstr>
      <vt:lpstr>Dziękuję za obejrzenie prezentacji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FERIE ZIMOWE</dc:title>
  <dc:creator>uczen13</dc:creator>
  <cp:lastModifiedBy>uczen13</cp:lastModifiedBy>
  <cp:revision>8</cp:revision>
  <dcterms:created xsi:type="dcterms:W3CDTF">2018-01-22T06:25:19Z</dcterms:created>
  <dcterms:modified xsi:type="dcterms:W3CDTF">2018-02-19T06:35:54Z</dcterms:modified>
</cp:coreProperties>
</file>